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0233600" cy="31089600"/>
  <p:notesSz cx="6858000" cy="9144000"/>
  <p:defaultTextStyle>
    <a:defPPr>
      <a:defRPr lang="en-US"/>
    </a:defPPr>
    <a:lvl1pPr marL="0" algn="l" defTabSz="4075572" rtl="0" eaLnBrk="1" latinLnBrk="0" hangingPunct="1">
      <a:defRPr sz="8000" kern="1200">
        <a:solidFill>
          <a:schemeClr val="tx1"/>
        </a:solidFill>
        <a:latin typeface="+mn-lt"/>
        <a:ea typeface="+mn-ea"/>
        <a:cs typeface="+mn-cs"/>
      </a:defRPr>
    </a:lvl1pPr>
    <a:lvl2pPr marL="2037786" algn="l" defTabSz="4075572" rtl="0" eaLnBrk="1" latinLnBrk="0" hangingPunct="1">
      <a:defRPr sz="8000" kern="1200">
        <a:solidFill>
          <a:schemeClr val="tx1"/>
        </a:solidFill>
        <a:latin typeface="+mn-lt"/>
        <a:ea typeface="+mn-ea"/>
        <a:cs typeface="+mn-cs"/>
      </a:defRPr>
    </a:lvl2pPr>
    <a:lvl3pPr marL="4075572" algn="l" defTabSz="4075572" rtl="0" eaLnBrk="1" latinLnBrk="0" hangingPunct="1">
      <a:defRPr sz="8000" kern="1200">
        <a:solidFill>
          <a:schemeClr val="tx1"/>
        </a:solidFill>
        <a:latin typeface="+mn-lt"/>
        <a:ea typeface="+mn-ea"/>
        <a:cs typeface="+mn-cs"/>
      </a:defRPr>
    </a:lvl3pPr>
    <a:lvl4pPr marL="6113358" algn="l" defTabSz="4075572" rtl="0" eaLnBrk="1" latinLnBrk="0" hangingPunct="1">
      <a:defRPr sz="8000" kern="1200">
        <a:solidFill>
          <a:schemeClr val="tx1"/>
        </a:solidFill>
        <a:latin typeface="+mn-lt"/>
        <a:ea typeface="+mn-ea"/>
        <a:cs typeface="+mn-cs"/>
      </a:defRPr>
    </a:lvl4pPr>
    <a:lvl5pPr marL="8151144" algn="l" defTabSz="4075572" rtl="0" eaLnBrk="1" latinLnBrk="0" hangingPunct="1">
      <a:defRPr sz="8000" kern="1200">
        <a:solidFill>
          <a:schemeClr val="tx1"/>
        </a:solidFill>
        <a:latin typeface="+mn-lt"/>
        <a:ea typeface="+mn-ea"/>
        <a:cs typeface="+mn-cs"/>
      </a:defRPr>
    </a:lvl5pPr>
    <a:lvl6pPr marL="10188931" algn="l" defTabSz="4075572" rtl="0" eaLnBrk="1" latinLnBrk="0" hangingPunct="1">
      <a:defRPr sz="8000" kern="1200">
        <a:solidFill>
          <a:schemeClr val="tx1"/>
        </a:solidFill>
        <a:latin typeface="+mn-lt"/>
        <a:ea typeface="+mn-ea"/>
        <a:cs typeface="+mn-cs"/>
      </a:defRPr>
    </a:lvl6pPr>
    <a:lvl7pPr marL="12226717" algn="l" defTabSz="4075572" rtl="0" eaLnBrk="1" latinLnBrk="0" hangingPunct="1">
      <a:defRPr sz="8000" kern="1200">
        <a:solidFill>
          <a:schemeClr val="tx1"/>
        </a:solidFill>
        <a:latin typeface="+mn-lt"/>
        <a:ea typeface="+mn-ea"/>
        <a:cs typeface="+mn-cs"/>
      </a:defRPr>
    </a:lvl7pPr>
    <a:lvl8pPr marL="14264503" algn="l" defTabSz="4075572" rtl="0" eaLnBrk="1" latinLnBrk="0" hangingPunct="1">
      <a:defRPr sz="8000" kern="1200">
        <a:solidFill>
          <a:schemeClr val="tx1"/>
        </a:solidFill>
        <a:latin typeface="+mn-lt"/>
        <a:ea typeface="+mn-ea"/>
        <a:cs typeface="+mn-cs"/>
      </a:defRPr>
    </a:lvl8pPr>
    <a:lvl9pPr marL="16302289" algn="l" defTabSz="4075572" rtl="0" eaLnBrk="1" latinLnBrk="0" hangingPunct="1">
      <a:defRPr sz="8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284"/>
    <a:srgbClr val="E4E4E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9143" autoAdjust="0"/>
  </p:normalViewPr>
  <p:slideViewPr>
    <p:cSldViewPr>
      <p:cViewPr varScale="1">
        <p:scale>
          <a:sx n="16" d="100"/>
          <a:sy n="16" d="100"/>
        </p:scale>
        <p:origin x="-1074" y="-144"/>
      </p:cViewPr>
      <p:guideLst>
        <p:guide orient="horz" pos="9792"/>
        <p:guide pos="1267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595A44-B289-4577-981B-3DF39B541EEB}" type="datetimeFigureOut">
              <a:rPr lang="en-US" smtClean="0"/>
              <a:pPr/>
              <a:t>8/3/2011</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6F0B79-C299-48C2-93A9-DF24068C36DB}" type="slidenum">
              <a:rPr lang="en-US" smtClean="0"/>
              <a:pPr/>
              <a:t>‹#›</a:t>
            </a:fld>
            <a:endParaRPr lang="en-US"/>
          </a:p>
        </p:txBody>
      </p:sp>
    </p:spTree>
    <p:extLst>
      <p:ext uri="{BB962C8B-B14F-4D97-AF65-F5344CB8AC3E}">
        <p14:creationId xmlns:p14="http://schemas.microsoft.com/office/powerpoint/2010/main" xmlns="" val="4249976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9657929"/>
            <a:ext cx="34198560" cy="6664113"/>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040" y="17617440"/>
            <a:ext cx="28163520" cy="7945120"/>
          </a:xfrm>
        </p:spPr>
        <p:txBody>
          <a:bodyPr/>
          <a:lstStyle>
            <a:lvl1pPr marL="0" indent="0" algn="ctr">
              <a:buNone/>
              <a:defRPr>
                <a:solidFill>
                  <a:schemeClr val="tx1">
                    <a:tint val="75000"/>
                  </a:schemeClr>
                </a:solidFill>
              </a:defRPr>
            </a:lvl1pPr>
            <a:lvl2pPr marL="2037786" indent="0" algn="ctr">
              <a:buNone/>
              <a:defRPr>
                <a:solidFill>
                  <a:schemeClr val="tx1">
                    <a:tint val="75000"/>
                  </a:schemeClr>
                </a:solidFill>
              </a:defRPr>
            </a:lvl2pPr>
            <a:lvl3pPr marL="4075572" indent="0" algn="ctr">
              <a:buNone/>
              <a:defRPr>
                <a:solidFill>
                  <a:schemeClr val="tx1">
                    <a:tint val="75000"/>
                  </a:schemeClr>
                </a:solidFill>
              </a:defRPr>
            </a:lvl3pPr>
            <a:lvl4pPr marL="6113358" indent="0" algn="ctr">
              <a:buNone/>
              <a:defRPr>
                <a:solidFill>
                  <a:schemeClr val="tx1">
                    <a:tint val="75000"/>
                  </a:schemeClr>
                </a:solidFill>
              </a:defRPr>
            </a:lvl4pPr>
            <a:lvl5pPr marL="8151144" indent="0" algn="ctr">
              <a:buNone/>
              <a:defRPr>
                <a:solidFill>
                  <a:schemeClr val="tx1">
                    <a:tint val="75000"/>
                  </a:schemeClr>
                </a:solidFill>
              </a:defRPr>
            </a:lvl5pPr>
            <a:lvl6pPr marL="10188931" indent="0" algn="ctr">
              <a:buNone/>
              <a:defRPr>
                <a:solidFill>
                  <a:schemeClr val="tx1">
                    <a:tint val="75000"/>
                  </a:schemeClr>
                </a:solidFill>
              </a:defRPr>
            </a:lvl6pPr>
            <a:lvl7pPr marL="12226717" indent="0" algn="ctr">
              <a:buNone/>
              <a:defRPr>
                <a:solidFill>
                  <a:schemeClr val="tx1">
                    <a:tint val="75000"/>
                  </a:schemeClr>
                </a:solidFill>
              </a:defRPr>
            </a:lvl7pPr>
            <a:lvl8pPr marL="14264503" indent="0" algn="ctr">
              <a:buNone/>
              <a:defRPr>
                <a:solidFill>
                  <a:schemeClr val="tx1">
                    <a:tint val="75000"/>
                  </a:schemeClr>
                </a:solidFill>
              </a:defRPr>
            </a:lvl8pPr>
            <a:lvl9pPr marL="1630228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DC8EFE-3144-474C-AB72-DCB1B1F75E9B}" type="datetimeFigureOut">
              <a:rPr lang="en-US" smtClean="0"/>
              <a:pPr/>
              <a:t>8/3/2011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68D39-5AA6-4E3A-B921-A144A7F6624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DC8EFE-3144-474C-AB72-DCB1B1F75E9B}" type="datetimeFigureOut">
              <a:rPr lang="en-US" smtClean="0"/>
              <a:pPr/>
              <a:t>8/3/2011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68D39-5AA6-4E3A-B921-A144A7F662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8349379" y="5642189"/>
            <a:ext cx="39828470" cy="120256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49997" y="5642189"/>
            <a:ext cx="118828820" cy="120256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DC8EFE-3144-474C-AB72-DCB1B1F75E9B}" type="datetimeFigureOut">
              <a:rPr lang="en-US" smtClean="0"/>
              <a:pPr/>
              <a:t>8/3/2011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68D39-5AA6-4E3A-B921-A144A7F6624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DC8EFE-3144-474C-AB72-DCB1B1F75E9B}" type="datetimeFigureOut">
              <a:rPr lang="en-US" smtClean="0"/>
              <a:pPr/>
              <a:t>8/3/2011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68D39-5AA6-4E3A-B921-A144A7F6624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7" y="19977949"/>
            <a:ext cx="34198560" cy="6174740"/>
          </a:xfrm>
        </p:spPr>
        <p:txBody>
          <a:bodyPr anchor="t"/>
          <a:lstStyle>
            <a:lvl1pPr algn="l">
              <a:defRPr sz="17800" b="1" cap="all"/>
            </a:lvl1pPr>
          </a:lstStyle>
          <a:p>
            <a:r>
              <a:rPr lang="en-US" smtClean="0"/>
              <a:t>Click to edit Master title style</a:t>
            </a:r>
            <a:endParaRPr lang="en-US"/>
          </a:p>
        </p:txBody>
      </p:sp>
      <p:sp>
        <p:nvSpPr>
          <p:cNvPr id="3" name="Text Placeholder 2"/>
          <p:cNvSpPr>
            <a:spLocks noGrp="1"/>
          </p:cNvSpPr>
          <p:nvPr>
            <p:ph type="body" idx="1"/>
          </p:nvPr>
        </p:nvSpPr>
        <p:spPr>
          <a:xfrm>
            <a:off x="3178177" y="13177101"/>
            <a:ext cx="34198560" cy="6800848"/>
          </a:xfrm>
        </p:spPr>
        <p:txBody>
          <a:bodyPr anchor="b"/>
          <a:lstStyle>
            <a:lvl1pPr marL="0" indent="0">
              <a:buNone/>
              <a:defRPr sz="8900">
                <a:solidFill>
                  <a:schemeClr val="tx1">
                    <a:tint val="75000"/>
                  </a:schemeClr>
                </a:solidFill>
              </a:defRPr>
            </a:lvl1pPr>
            <a:lvl2pPr marL="2037786" indent="0">
              <a:buNone/>
              <a:defRPr sz="8000">
                <a:solidFill>
                  <a:schemeClr val="tx1">
                    <a:tint val="75000"/>
                  </a:schemeClr>
                </a:solidFill>
              </a:defRPr>
            </a:lvl2pPr>
            <a:lvl3pPr marL="4075572" indent="0">
              <a:buNone/>
              <a:defRPr sz="7100">
                <a:solidFill>
                  <a:schemeClr val="tx1">
                    <a:tint val="75000"/>
                  </a:schemeClr>
                </a:solidFill>
              </a:defRPr>
            </a:lvl3pPr>
            <a:lvl4pPr marL="6113358" indent="0">
              <a:buNone/>
              <a:defRPr sz="6200">
                <a:solidFill>
                  <a:schemeClr val="tx1">
                    <a:tint val="75000"/>
                  </a:schemeClr>
                </a:solidFill>
              </a:defRPr>
            </a:lvl4pPr>
            <a:lvl5pPr marL="8151144" indent="0">
              <a:buNone/>
              <a:defRPr sz="6200">
                <a:solidFill>
                  <a:schemeClr val="tx1">
                    <a:tint val="75000"/>
                  </a:schemeClr>
                </a:solidFill>
              </a:defRPr>
            </a:lvl5pPr>
            <a:lvl6pPr marL="10188931" indent="0">
              <a:buNone/>
              <a:defRPr sz="6200">
                <a:solidFill>
                  <a:schemeClr val="tx1">
                    <a:tint val="75000"/>
                  </a:schemeClr>
                </a:solidFill>
              </a:defRPr>
            </a:lvl6pPr>
            <a:lvl7pPr marL="12226717" indent="0">
              <a:buNone/>
              <a:defRPr sz="6200">
                <a:solidFill>
                  <a:schemeClr val="tx1">
                    <a:tint val="75000"/>
                  </a:schemeClr>
                </a:solidFill>
              </a:defRPr>
            </a:lvl7pPr>
            <a:lvl8pPr marL="14264503" indent="0">
              <a:buNone/>
              <a:defRPr sz="6200">
                <a:solidFill>
                  <a:schemeClr val="tx1">
                    <a:tint val="75000"/>
                  </a:schemeClr>
                </a:solidFill>
              </a:defRPr>
            </a:lvl8pPr>
            <a:lvl9pPr marL="16302289" indent="0">
              <a:buNone/>
              <a:defRPr sz="6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DC8EFE-3144-474C-AB72-DCB1B1F75E9B}" type="datetimeFigureOut">
              <a:rPr lang="en-US" smtClean="0"/>
              <a:pPr/>
              <a:t>8/3/2011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68D39-5AA6-4E3A-B921-A144A7F6624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849999" y="32888767"/>
            <a:ext cx="79328643" cy="93009720"/>
          </a:xfrm>
        </p:spPr>
        <p:txBody>
          <a:bodyPr/>
          <a:lstStyle>
            <a:lvl1pPr>
              <a:defRPr sz="12500"/>
            </a:lvl1pPr>
            <a:lvl2pPr>
              <a:defRPr sz="10700"/>
            </a:lvl2pPr>
            <a:lvl3pPr>
              <a:defRPr sz="89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8849200" y="32888767"/>
            <a:ext cx="79328647" cy="93009720"/>
          </a:xfrm>
        </p:spPr>
        <p:txBody>
          <a:bodyPr/>
          <a:lstStyle>
            <a:lvl1pPr>
              <a:defRPr sz="12500"/>
            </a:lvl1pPr>
            <a:lvl2pPr>
              <a:defRPr sz="10700"/>
            </a:lvl2pPr>
            <a:lvl3pPr>
              <a:defRPr sz="89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DC8EFE-3144-474C-AB72-DCB1B1F75E9B}" type="datetimeFigureOut">
              <a:rPr lang="en-US" smtClean="0"/>
              <a:pPr/>
              <a:t>8/3/2011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568D39-5AA6-4E3A-B921-A144A7F6624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0" y="1245026"/>
            <a:ext cx="36210240" cy="518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680" y="6959179"/>
            <a:ext cx="17776827" cy="2900254"/>
          </a:xfrm>
        </p:spPr>
        <p:txBody>
          <a:bodyPr anchor="b"/>
          <a:lstStyle>
            <a:lvl1pPr marL="0" indent="0">
              <a:buNone/>
              <a:defRPr sz="10700" b="1"/>
            </a:lvl1pPr>
            <a:lvl2pPr marL="2037786" indent="0">
              <a:buNone/>
              <a:defRPr sz="8900" b="1"/>
            </a:lvl2pPr>
            <a:lvl3pPr marL="4075572" indent="0">
              <a:buNone/>
              <a:defRPr sz="8000" b="1"/>
            </a:lvl3pPr>
            <a:lvl4pPr marL="6113358" indent="0">
              <a:buNone/>
              <a:defRPr sz="7100" b="1"/>
            </a:lvl4pPr>
            <a:lvl5pPr marL="8151144" indent="0">
              <a:buNone/>
              <a:defRPr sz="7100" b="1"/>
            </a:lvl5pPr>
            <a:lvl6pPr marL="10188931" indent="0">
              <a:buNone/>
              <a:defRPr sz="7100" b="1"/>
            </a:lvl6pPr>
            <a:lvl7pPr marL="12226717" indent="0">
              <a:buNone/>
              <a:defRPr sz="7100" b="1"/>
            </a:lvl7pPr>
            <a:lvl8pPr marL="14264503" indent="0">
              <a:buNone/>
              <a:defRPr sz="7100" b="1"/>
            </a:lvl8pPr>
            <a:lvl9pPr marL="16302289" indent="0">
              <a:buNone/>
              <a:defRPr sz="7100" b="1"/>
            </a:lvl9pPr>
          </a:lstStyle>
          <a:p>
            <a:pPr lvl="0"/>
            <a:r>
              <a:rPr lang="en-US" smtClean="0"/>
              <a:t>Click to edit Master text styles</a:t>
            </a:r>
          </a:p>
        </p:txBody>
      </p:sp>
      <p:sp>
        <p:nvSpPr>
          <p:cNvPr id="4" name="Content Placeholder 3"/>
          <p:cNvSpPr>
            <a:spLocks noGrp="1"/>
          </p:cNvSpPr>
          <p:nvPr>
            <p:ph sz="half" idx="2"/>
          </p:nvPr>
        </p:nvSpPr>
        <p:spPr>
          <a:xfrm>
            <a:off x="2011680" y="9859433"/>
            <a:ext cx="17776827" cy="17912506"/>
          </a:xfrm>
        </p:spPr>
        <p:txBody>
          <a:bodyPr/>
          <a:lstStyle>
            <a:lvl1pPr>
              <a:defRPr sz="10700"/>
            </a:lvl1pPr>
            <a:lvl2pPr>
              <a:defRPr sz="8900"/>
            </a:lvl2pPr>
            <a:lvl3pPr>
              <a:defRPr sz="8000"/>
            </a:lvl3pPr>
            <a:lvl4pPr>
              <a:defRPr sz="7100"/>
            </a:lvl4pPr>
            <a:lvl5pPr>
              <a:defRPr sz="71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8112" y="6959179"/>
            <a:ext cx="17783810" cy="2900254"/>
          </a:xfrm>
        </p:spPr>
        <p:txBody>
          <a:bodyPr anchor="b"/>
          <a:lstStyle>
            <a:lvl1pPr marL="0" indent="0">
              <a:buNone/>
              <a:defRPr sz="10700" b="1"/>
            </a:lvl1pPr>
            <a:lvl2pPr marL="2037786" indent="0">
              <a:buNone/>
              <a:defRPr sz="8900" b="1"/>
            </a:lvl2pPr>
            <a:lvl3pPr marL="4075572" indent="0">
              <a:buNone/>
              <a:defRPr sz="8000" b="1"/>
            </a:lvl3pPr>
            <a:lvl4pPr marL="6113358" indent="0">
              <a:buNone/>
              <a:defRPr sz="7100" b="1"/>
            </a:lvl4pPr>
            <a:lvl5pPr marL="8151144" indent="0">
              <a:buNone/>
              <a:defRPr sz="7100" b="1"/>
            </a:lvl5pPr>
            <a:lvl6pPr marL="10188931" indent="0">
              <a:buNone/>
              <a:defRPr sz="7100" b="1"/>
            </a:lvl6pPr>
            <a:lvl7pPr marL="12226717" indent="0">
              <a:buNone/>
              <a:defRPr sz="7100" b="1"/>
            </a:lvl7pPr>
            <a:lvl8pPr marL="14264503" indent="0">
              <a:buNone/>
              <a:defRPr sz="7100" b="1"/>
            </a:lvl8pPr>
            <a:lvl9pPr marL="16302289" indent="0">
              <a:buNone/>
              <a:defRPr sz="7100" b="1"/>
            </a:lvl9pPr>
          </a:lstStyle>
          <a:p>
            <a:pPr lvl="0"/>
            <a:r>
              <a:rPr lang="en-US" smtClean="0"/>
              <a:t>Click to edit Master text styles</a:t>
            </a:r>
          </a:p>
        </p:txBody>
      </p:sp>
      <p:sp>
        <p:nvSpPr>
          <p:cNvPr id="6" name="Content Placeholder 5"/>
          <p:cNvSpPr>
            <a:spLocks noGrp="1"/>
          </p:cNvSpPr>
          <p:nvPr>
            <p:ph sz="quarter" idx="4"/>
          </p:nvPr>
        </p:nvSpPr>
        <p:spPr>
          <a:xfrm>
            <a:off x="20438112" y="9859433"/>
            <a:ext cx="17783810" cy="17912506"/>
          </a:xfrm>
        </p:spPr>
        <p:txBody>
          <a:bodyPr/>
          <a:lstStyle>
            <a:lvl1pPr>
              <a:defRPr sz="10700"/>
            </a:lvl1pPr>
            <a:lvl2pPr>
              <a:defRPr sz="8900"/>
            </a:lvl2pPr>
            <a:lvl3pPr>
              <a:defRPr sz="8000"/>
            </a:lvl3pPr>
            <a:lvl4pPr>
              <a:defRPr sz="7100"/>
            </a:lvl4pPr>
            <a:lvl5pPr>
              <a:defRPr sz="71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DC8EFE-3144-474C-AB72-DCB1B1F75E9B}" type="datetimeFigureOut">
              <a:rPr lang="en-US" smtClean="0"/>
              <a:pPr/>
              <a:t>8/3/2011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568D39-5AA6-4E3A-B921-A144A7F662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DC8EFE-3144-474C-AB72-DCB1B1F75E9B}" type="datetimeFigureOut">
              <a:rPr lang="en-US" smtClean="0"/>
              <a:pPr/>
              <a:t>8/3/2011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568D39-5AA6-4E3A-B921-A144A7F662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C8EFE-3144-474C-AB72-DCB1B1F75E9B}" type="datetimeFigureOut">
              <a:rPr lang="en-US" smtClean="0"/>
              <a:pPr/>
              <a:t>8/3/2011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568D39-5AA6-4E3A-B921-A144A7F662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2" y="1237827"/>
            <a:ext cx="13236577" cy="5267960"/>
          </a:xfrm>
        </p:spPr>
        <p:txBody>
          <a:bodyPr anchor="b"/>
          <a:lstStyle>
            <a:lvl1pPr algn="l">
              <a:defRPr sz="8900" b="1"/>
            </a:lvl1pPr>
          </a:lstStyle>
          <a:p>
            <a:r>
              <a:rPr lang="en-US" smtClean="0"/>
              <a:t>Click to edit Master title style</a:t>
            </a:r>
            <a:endParaRPr lang="en-US"/>
          </a:p>
        </p:txBody>
      </p:sp>
      <p:sp>
        <p:nvSpPr>
          <p:cNvPr id="3" name="Content Placeholder 2"/>
          <p:cNvSpPr>
            <a:spLocks noGrp="1"/>
          </p:cNvSpPr>
          <p:nvPr>
            <p:ph idx="1"/>
          </p:nvPr>
        </p:nvSpPr>
        <p:spPr>
          <a:xfrm>
            <a:off x="15730220" y="1237829"/>
            <a:ext cx="22491700" cy="26534112"/>
          </a:xfrm>
        </p:spPr>
        <p:txBody>
          <a:bodyPr/>
          <a:lstStyle>
            <a:lvl1pPr>
              <a:defRPr sz="14300"/>
            </a:lvl1pPr>
            <a:lvl2pPr>
              <a:defRPr sz="12500"/>
            </a:lvl2pPr>
            <a:lvl3pPr>
              <a:defRPr sz="10700"/>
            </a:lvl3pPr>
            <a:lvl4pPr>
              <a:defRPr sz="8900"/>
            </a:lvl4pPr>
            <a:lvl5pPr>
              <a:defRPr sz="8900"/>
            </a:lvl5pPr>
            <a:lvl6pPr>
              <a:defRPr sz="8900"/>
            </a:lvl6pPr>
            <a:lvl7pPr>
              <a:defRPr sz="8900"/>
            </a:lvl7pPr>
            <a:lvl8pPr>
              <a:defRPr sz="8900"/>
            </a:lvl8pPr>
            <a:lvl9pPr>
              <a:defRPr sz="8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682" y="6505789"/>
            <a:ext cx="13236577" cy="21266152"/>
          </a:xfrm>
        </p:spPr>
        <p:txBody>
          <a:bodyPr/>
          <a:lstStyle>
            <a:lvl1pPr marL="0" indent="0">
              <a:buNone/>
              <a:defRPr sz="6200"/>
            </a:lvl1pPr>
            <a:lvl2pPr marL="2037786" indent="0">
              <a:buNone/>
              <a:defRPr sz="5300"/>
            </a:lvl2pPr>
            <a:lvl3pPr marL="4075572" indent="0">
              <a:buNone/>
              <a:defRPr sz="4500"/>
            </a:lvl3pPr>
            <a:lvl4pPr marL="6113358" indent="0">
              <a:buNone/>
              <a:defRPr sz="4000"/>
            </a:lvl4pPr>
            <a:lvl5pPr marL="8151144" indent="0">
              <a:buNone/>
              <a:defRPr sz="4000"/>
            </a:lvl5pPr>
            <a:lvl6pPr marL="10188931" indent="0">
              <a:buNone/>
              <a:defRPr sz="4000"/>
            </a:lvl6pPr>
            <a:lvl7pPr marL="12226717" indent="0">
              <a:buNone/>
              <a:defRPr sz="4000"/>
            </a:lvl7pPr>
            <a:lvl8pPr marL="14264503" indent="0">
              <a:buNone/>
              <a:defRPr sz="4000"/>
            </a:lvl8pPr>
            <a:lvl9pPr marL="16302289"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DC8EFE-3144-474C-AB72-DCB1B1F75E9B}" type="datetimeFigureOut">
              <a:rPr lang="en-US" smtClean="0"/>
              <a:pPr/>
              <a:t>8/3/2011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568D39-5AA6-4E3A-B921-A144A7F6624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067" y="21762720"/>
            <a:ext cx="24140160" cy="2569212"/>
          </a:xfrm>
        </p:spPr>
        <p:txBody>
          <a:bodyPr anchor="b"/>
          <a:lstStyle>
            <a:lvl1pPr algn="l">
              <a:defRPr sz="8900" b="1"/>
            </a:lvl1pPr>
          </a:lstStyle>
          <a:p>
            <a:r>
              <a:rPr lang="en-US" smtClean="0"/>
              <a:t>Click to edit Master title style</a:t>
            </a:r>
            <a:endParaRPr lang="en-US"/>
          </a:p>
        </p:txBody>
      </p:sp>
      <p:sp>
        <p:nvSpPr>
          <p:cNvPr id="3" name="Picture Placeholder 2"/>
          <p:cNvSpPr>
            <a:spLocks noGrp="1"/>
          </p:cNvSpPr>
          <p:nvPr>
            <p:ph type="pic" idx="1"/>
          </p:nvPr>
        </p:nvSpPr>
        <p:spPr>
          <a:xfrm>
            <a:off x="7886067" y="2777913"/>
            <a:ext cx="24140160" cy="18653760"/>
          </a:xfrm>
        </p:spPr>
        <p:txBody>
          <a:bodyPr/>
          <a:lstStyle>
            <a:lvl1pPr marL="0" indent="0">
              <a:buNone/>
              <a:defRPr sz="14300"/>
            </a:lvl1pPr>
            <a:lvl2pPr marL="2037786" indent="0">
              <a:buNone/>
              <a:defRPr sz="12500"/>
            </a:lvl2pPr>
            <a:lvl3pPr marL="4075572" indent="0">
              <a:buNone/>
              <a:defRPr sz="10700"/>
            </a:lvl3pPr>
            <a:lvl4pPr marL="6113358" indent="0">
              <a:buNone/>
              <a:defRPr sz="8900"/>
            </a:lvl4pPr>
            <a:lvl5pPr marL="8151144" indent="0">
              <a:buNone/>
              <a:defRPr sz="8900"/>
            </a:lvl5pPr>
            <a:lvl6pPr marL="10188931" indent="0">
              <a:buNone/>
              <a:defRPr sz="8900"/>
            </a:lvl6pPr>
            <a:lvl7pPr marL="12226717" indent="0">
              <a:buNone/>
              <a:defRPr sz="8900"/>
            </a:lvl7pPr>
            <a:lvl8pPr marL="14264503" indent="0">
              <a:buNone/>
              <a:defRPr sz="8900"/>
            </a:lvl8pPr>
            <a:lvl9pPr marL="16302289" indent="0">
              <a:buNone/>
              <a:defRPr sz="8900"/>
            </a:lvl9pPr>
          </a:lstStyle>
          <a:p>
            <a:endParaRPr lang="en-US"/>
          </a:p>
        </p:txBody>
      </p:sp>
      <p:sp>
        <p:nvSpPr>
          <p:cNvPr id="4" name="Text Placeholder 3"/>
          <p:cNvSpPr>
            <a:spLocks noGrp="1"/>
          </p:cNvSpPr>
          <p:nvPr>
            <p:ph type="body" sz="half" idx="2"/>
          </p:nvPr>
        </p:nvSpPr>
        <p:spPr>
          <a:xfrm>
            <a:off x="7886067" y="24331932"/>
            <a:ext cx="24140160" cy="3648708"/>
          </a:xfrm>
        </p:spPr>
        <p:txBody>
          <a:bodyPr/>
          <a:lstStyle>
            <a:lvl1pPr marL="0" indent="0">
              <a:buNone/>
              <a:defRPr sz="6200"/>
            </a:lvl1pPr>
            <a:lvl2pPr marL="2037786" indent="0">
              <a:buNone/>
              <a:defRPr sz="5300"/>
            </a:lvl2pPr>
            <a:lvl3pPr marL="4075572" indent="0">
              <a:buNone/>
              <a:defRPr sz="4500"/>
            </a:lvl3pPr>
            <a:lvl4pPr marL="6113358" indent="0">
              <a:buNone/>
              <a:defRPr sz="4000"/>
            </a:lvl4pPr>
            <a:lvl5pPr marL="8151144" indent="0">
              <a:buNone/>
              <a:defRPr sz="4000"/>
            </a:lvl5pPr>
            <a:lvl6pPr marL="10188931" indent="0">
              <a:buNone/>
              <a:defRPr sz="4000"/>
            </a:lvl6pPr>
            <a:lvl7pPr marL="12226717" indent="0">
              <a:buNone/>
              <a:defRPr sz="4000"/>
            </a:lvl7pPr>
            <a:lvl8pPr marL="14264503" indent="0">
              <a:buNone/>
              <a:defRPr sz="4000"/>
            </a:lvl8pPr>
            <a:lvl9pPr marL="16302289"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DC8EFE-3144-474C-AB72-DCB1B1F75E9B}" type="datetimeFigureOut">
              <a:rPr lang="en-US" smtClean="0"/>
              <a:pPr/>
              <a:t>8/3/2011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568D39-5AA6-4E3A-B921-A144A7F6624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1680" y="1245026"/>
            <a:ext cx="36210240" cy="5181600"/>
          </a:xfrm>
          <a:prstGeom prst="rect">
            <a:avLst/>
          </a:prstGeom>
        </p:spPr>
        <p:txBody>
          <a:bodyPr vert="horz" lIns="407557" tIns="203779" rIns="407557" bIns="20377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011680" y="7254242"/>
            <a:ext cx="36210240" cy="20517699"/>
          </a:xfrm>
          <a:prstGeom prst="rect">
            <a:avLst/>
          </a:prstGeom>
        </p:spPr>
        <p:txBody>
          <a:bodyPr vert="horz" lIns="407557" tIns="203779" rIns="407557" bIns="2037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011680" y="28815456"/>
            <a:ext cx="9387840" cy="1655233"/>
          </a:xfrm>
          <a:prstGeom prst="rect">
            <a:avLst/>
          </a:prstGeom>
        </p:spPr>
        <p:txBody>
          <a:bodyPr vert="horz" lIns="407557" tIns="203779" rIns="407557" bIns="203779" rtlCol="0" anchor="ctr"/>
          <a:lstStyle>
            <a:lvl1pPr algn="l">
              <a:defRPr sz="5300">
                <a:solidFill>
                  <a:schemeClr val="tx1">
                    <a:tint val="75000"/>
                  </a:schemeClr>
                </a:solidFill>
              </a:defRPr>
            </a:lvl1pPr>
          </a:lstStyle>
          <a:p>
            <a:fld id="{FADC8EFE-3144-474C-AB72-DCB1B1F75E9B}" type="datetimeFigureOut">
              <a:rPr lang="en-US" smtClean="0"/>
              <a:pPr/>
              <a:t>8/3/2011</a:t>
            </a:fld>
            <a:endParaRPr lang="en-US"/>
          </a:p>
        </p:txBody>
      </p:sp>
      <p:sp>
        <p:nvSpPr>
          <p:cNvPr id="5" name="Footer Placeholder 4"/>
          <p:cNvSpPr>
            <a:spLocks noGrp="1"/>
          </p:cNvSpPr>
          <p:nvPr>
            <p:ph type="ftr" sz="quarter" idx="3"/>
          </p:nvPr>
        </p:nvSpPr>
        <p:spPr>
          <a:xfrm>
            <a:off x="13746480" y="28815456"/>
            <a:ext cx="12740640" cy="1655233"/>
          </a:xfrm>
          <a:prstGeom prst="rect">
            <a:avLst/>
          </a:prstGeom>
        </p:spPr>
        <p:txBody>
          <a:bodyPr vert="horz" lIns="407557" tIns="203779" rIns="407557" bIns="203779" rtlCol="0" anchor="ctr"/>
          <a:lstStyle>
            <a:lvl1pPr algn="ctr">
              <a:defRPr sz="5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834080" y="28815456"/>
            <a:ext cx="9387840" cy="1655233"/>
          </a:xfrm>
          <a:prstGeom prst="rect">
            <a:avLst/>
          </a:prstGeom>
        </p:spPr>
        <p:txBody>
          <a:bodyPr vert="horz" lIns="407557" tIns="203779" rIns="407557" bIns="203779" rtlCol="0" anchor="ctr"/>
          <a:lstStyle>
            <a:lvl1pPr algn="r">
              <a:defRPr sz="5300">
                <a:solidFill>
                  <a:schemeClr val="tx1">
                    <a:tint val="75000"/>
                  </a:schemeClr>
                </a:solidFill>
              </a:defRPr>
            </a:lvl1pPr>
          </a:lstStyle>
          <a:p>
            <a:fld id="{4E568D39-5AA6-4E3A-B921-A144A7F6624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75572" rtl="0" eaLnBrk="1" latinLnBrk="0" hangingPunct="1">
        <a:spcBef>
          <a:spcPct val="0"/>
        </a:spcBef>
        <a:buNone/>
        <a:defRPr sz="19600" kern="1200">
          <a:solidFill>
            <a:schemeClr val="tx1"/>
          </a:solidFill>
          <a:latin typeface="+mj-lt"/>
          <a:ea typeface="+mj-ea"/>
          <a:cs typeface="+mj-cs"/>
        </a:defRPr>
      </a:lvl1pPr>
    </p:titleStyle>
    <p:bodyStyle>
      <a:lvl1pPr marL="1528340" indent="-1528340" algn="l" defTabSz="4075572" rtl="0" eaLnBrk="1" latinLnBrk="0" hangingPunct="1">
        <a:spcBef>
          <a:spcPct val="20000"/>
        </a:spcBef>
        <a:buFont typeface="Arial" pitchFamily="34" charset="0"/>
        <a:buChar char="•"/>
        <a:defRPr sz="14300" kern="1200">
          <a:solidFill>
            <a:schemeClr val="tx1"/>
          </a:solidFill>
          <a:latin typeface="+mn-lt"/>
          <a:ea typeface="+mn-ea"/>
          <a:cs typeface="+mn-cs"/>
        </a:defRPr>
      </a:lvl1pPr>
      <a:lvl2pPr marL="3311402" indent="-1273616" algn="l" defTabSz="4075572" rtl="0" eaLnBrk="1" latinLnBrk="0" hangingPunct="1">
        <a:spcBef>
          <a:spcPct val="20000"/>
        </a:spcBef>
        <a:buFont typeface="Arial" pitchFamily="34" charset="0"/>
        <a:buChar char="–"/>
        <a:defRPr sz="12500" kern="1200">
          <a:solidFill>
            <a:schemeClr val="tx1"/>
          </a:solidFill>
          <a:latin typeface="+mn-lt"/>
          <a:ea typeface="+mn-ea"/>
          <a:cs typeface="+mn-cs"/>
        </a:defRPr>
      </a:lvl2pPr>
      <a:lvl3pPr marL="5094465" indent="-1018893" algn="l" defTabSz="4075572" rtl="0" eaLnBrk="1" latinLnBrk="0" hangingPunct="1">
        <a:spcBef>
          <a:spcPct val="20000"/>
        </a:spcBef>
        <a:buFont typeface="Arial" pitchFamily="34" charset="0"/>
        <a:buChar char="•"/>
        <a:defRPr sz="10700" kern="1200">
          <a:solidFill>
            <a:schemeClr val="tx1"/>
          </a:solidFill>
          <a:latin typeface="+mn-lt"/>
          <a:ea typeface="+mn-ea"/>
          <a:cs typeface="+mn-cs"/>
        </a:defRPr>
      </a:lvl3pPr>
      <a:lvl4pPr marL="7132251" indent="-1018893" algn="l" defTabSz="4075572" rtl="0" eaLnBrk="1" latinLnBrk="0" hangingPunct="1">
        <a:spcBef>
          <a:spcPct val="20000"/>
        </a:spcBef>
        <a:buFont typeface="Arial" pitchFamily="34" charset="0"/>
        <a:buChar char="–"/>
        <a:defRPr sz="8900" kern="1200">
          <a:solidFill>
            <a:schemeClr val="tx1"/>
          </a:solidFill>
          <a:latin typeface="+mn-lt"/>
          <a:ea typeface="+mn-ea"/>
          <a:cs typeface="+mn-cs"/>
        </a:defRPr>
      </a:lvl4pPr>
      <a:lvl5pPr marL="9170038" indent="-1018893" algn="l" defTabSz="4075572" rtl="0" eaLnBrk="1" latinLnBrk="0" hangingPunct="1">
        <a:spcBef>
          <a:spcPct val="20000"/>
        </a:spcBef>
        <a:buFont typeface="Arial" pitchFamily="34" charset="0"/>
        <a:buChar char="»"/>
        <a:defRPr sz="8900" kern="1200">
          <a:solidFill>
            <a:schemeClr val="tx1"/>
          </a:solidFill>
          <a:latin typeface="+mn-lt"/>
          <a:ea typeface="+mn-ea"/>
          <a:cs typeface="+mn-cs"/>
        </a:defRPr>
      </a:lvl5pPr>
      <a:lvl6pPr marL="11207824" indent="-1018893" algn="l" defTabSz="4075572" rtl="0" eaLnBrk="1" latinLnBrk="0" hangingPunct="1">
        <a:spcBef>
          <a:spcPct val="20000"/>
        </a:spcBef>
        <a:buFont typeface="Arial" pitchFamily="34" charset="0"/>
        <a:buChar char="•"/>
        <a:defRPr sz="8900" kern="1200">
          <a:solidFill>
            <a:schemeClr val="tx1"/>
          </a:solidFill>
          <a:latin typeface="+mn-lt"/>
          <a:ea typeface="+mn-ea"/>
          <a:cs typeface="+mn-cs"/>
        </a:defRPr>
      </a:lvl6pPr>
      <a:lvl7pPr marL="13245610" indent="-1018893" algn="l" defTabSz="4075572" rtl="0" eaLnBrk="1" latinLnBrk="0" hangingPunct="1">
        <a:spcBef>
          <a:spcPct val="20000"/>
        </a:spcBef>
        <a:buFont typeface="Arial" pitchFamily="34" charset="0"/>
        <a:buChar char="•"/>
        <a:defRPr sz="8900" kern="1200">
          <a:solidFill>
            <a:schemeClr val="tx1"/>
          </a:solidFill>
          <a:latin typeface="+mn-lt"/>
          <a:ea typeface="+mn-ea"/>
          <a:cs typeface="+mn-cs"/>
        </a:defRPr>
      </a:lvl7pPr>
      <a:lvl8pPr marL="15283396" indent="-1018893" algn="l" defTabSz="4075572" rtl="0" eaLnBrk="1" latinLnBrk="0" hangingPunct="1">
        <a:spcBef>
          <a:spcPct val="20000"/>
        </a:spcBef>
        <a:buFont typeface="Arial" pitchFamily="34" charset="0"/>
        <a:buChar char="•"/>
        <a:defRPr sz="8900" kern="1200">
          <a:solidFill>
            <a:schemeClr val="tx1"/>
          </a:solidFill>
          <a:latin typeface="+mn-lt"/>
          <a:ea typeface="+mn-ea"/>
          <a:cs typeface="+mn-cs"/>
        </a:defRPr>
      </a:lvl8pPr>
      <a:lvl9pPr marL="17321182" indent="-1018893" algn="l" defTabSz="4075572" rtl="0" eaLnBrk="1" latinLnBrk="0" hangingPunct="1">
        <a:spcBef>
          <a:spcPct val="20000"/>
        </a:spcBef>
        <a:buFont typeface="Arial" pitchFamily="34" charset="0"/>
        <a:buChar char="•"/>
        <a:defRPr sz="8900" kern="1200">
          <a:solidFill>
            <a:schemeClr val="tx1"/>
          </a:solidFill>
          <a:latin typeface="+mn-lt"/>
          <a:ea typeface="+mn-ea"/>
          <a:cs typeface="+mn-cs"/>
        </a:defRPr>
      </a:lvl9pPr>
    </p:bodyStyle>
    <p:otherStyle>
      <a:defPPr>
        <a:defRPr lang="en-US"/>
      </a:defPPr>
      <a:lvl1pPr marL="0" algn="l" defTabSz="4075572" rtl="0" eaLnBrk="1" latinLnBrk="0" hangingPunct="1">
        <a:defRPr sz="8000" kern="1200">
          <a:solidFill>
            <a:schemeClr val="tx1"/>
          </a:solidFill>
          <a:latin typeface="+mn-lt"/>
          <a:ea typeface="+mn-ea"/>
          <a:cs typeface="+mn-cs"/>
        </a:defRPr>
      </a:lvl1pPr>
      <a:lvl2pPr marL="2037786" algn="l" defTabSz="4075572" rtl="0" eaLnBrk="1" latinLnBrk="0" hangingPunct="1">
        <a:defRPr sz="8000" kern="1200">
          <a:solidFill>
            <a:schemeClr val="tx1"/>
          </a:solidFill>
          <a:latin typeface="+mn-lt"/>
          <a:ea typeface="+mn-ea"/>
          <a:cs typeface="+mn-cs"/>
        </a:defRPr>
      </a:lvl2pPr>
      <a:lvl3pPr marL="4075572" algn="l" defTabSz="4075572" rtl="0" eaLnBrk="1" latinLnBrk="0" hangingPunct="1">
        <a:defRPr sz="8000" kern="1200">
          <a:solidFill>
            <a:schemeClr val="tx1"/>
          </a:solidFill>
          <a:latin typeface="+mn-lt"/>
          <a:ea typeface="+mn-ea"/>
          <a:cs typeface="+mn-cs"/>
        </a:defRPr>
      </a:lvl3pPr>
      <a:lvl4pPr marL="6113358" algn="l" defTabSz="4075572" rtl="0" eaLnBrk="1" latinLnBrk="0" hangingPunct="1">
        <a:defRPr sz="8000" kern="1200">
          <a:solidFill>
            <a:schemeClr val="tx1"/>
          </a:solidFill>
          <a:latin typeface="+mn-lt"/>
          <a:ea typeface="+mn-ea"/>
          <a:cs typeface="+mn-cs"/>
        </a:defRPr>
      </a:lvl4pPr>
      <a:lvl5pPr marL="8151144" algn="l" defTabSz="4075572" rtl="0" eaLnBrk="1" latinLnBrk="0" hangingPunct="1">
        <a:defRPr sz="8000" kern="1200">
          <a:solidFill>
            <a:schemeClr val="tx1"/>
          </a:solidFill>
          <a:latin typeface="+mn-lt"/>
          <a:ea typeface="+mn-ea"/>
          <a:cs typeface="+mn-cs"/>
        </a:defRPr>
      </a:lvl5pPr>
      <a:lvl6pPr marL="10188931" algn="l" defTabSz="4075572" rtl="0" eaLnBrk="1" latinLnBrk="0" hangingPunct="1">
        <a:defRPr sz="8000" kern="1200">
          <a:solidFill>
            <a:schemeClr val="tx1"/>
          </a:solidFill>
          <a:latin typeface="+mn-lt"/>
          <a:ea typeface="+mn-ea"/>
          <a:cs typeface="+mn-cs"/>
        </a:defRPr>
      </a:lvl6pPr>
      <a:lvl7pPr marL="12226717" algn="l" defTabSz="4075572" rtl="0" eaLnBrk="1" latinLnBrk="0" hangingPunct="1">
        <a:defRPr sz="8000" kern="1200">
          <a:solidFill>
            <a:schemeClr val="tx1"/>
          </a:solidFill>
          <a:latin typeface="+mn-lt"/>
          <a:ea typeface="+mn-ea"/>
          <a:cs typeface="+mn-cs"/>
        </a:defRPr>
      </a:lvl7pPr>
      <a:lvl8pPr marL="14264503" algn="l" defTabSz="4075572" rtl="0" eaLnBrk="1" latinLnBrk="0" hangingPunct="1">
        <a:defRPr sz="8000" kern="1200">
          <a:solidFill>
            <a:schemeClr val="tx1"/>
          </a:solidFill>
          <a:latin typeface="+mn-lt"/>
          <a:ea typeface="+mn-ea"/>
          <a:cs typeface="+mn-cs"/>
        </a:defRPr>
      </a:lvl8pPr>
      <a:lvl9pPr marL="16302289" algn="l" defTabSz="4075572" rtl="0" eaLnBrk="1" latinLnBrk="0" hangingPunct="1">
        <a:defRPr sz="8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p:cNvGrpSpPr/>
          <p:nvPr/>
        </p:nvGrpSpPr>
        <p:grpSpPr>
          <a:xfrm>
            <a:off x="13106400" y="5410200"/>
            <a:ext cx="13887374" cy="5562600"/>
            <a:chOff x="13258800" y="5410200"/>
            <a:chExt cx="13887374" cy="5562600"/>
          </a:xfrm>
        </p:grpSpPr>
        <p:sp>
          <p:nvSpPr>
            <p:cNvPr id="74" name="Freeform 73"/>
            <p:cNvSpPr/>
            <p:nvPr/>
          </p:nvSpPr>
          <p:spPr>
            <a:xfrm>
              <a:off x="13266979" y="5410200"/>
              <a:ext cx="13879195" cy="1322578"/>
            </a:xfrm>
            <a:custGeom>
              <a:avLst/>
              <a:gdLst>
                <a:gd name="connsiteX0" fmla="*/ 215904 w 10287000"/>
                <a:gd name="connsiteY0" fmla="*/ 0 h 1295400"/>
                <a:gd name="connsiteX1" fmla="*/ 10071096 w 10287000"/>
                <a:gd name="connsiteY1" fmla="*/ 0 h 1295400"/>
                <a:gd name="connsiteX2" fmla="*/ 10287000 w 10287000"/>
                <a:gd name="connsiteY2" fmla="*/ 215904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0 w 10287000"/>
                <a:gd name="connsiteY7" fmla="*/ 215904 h 1295400"/>
                <a:gd name="connsiteX8" fmla="*/ 215904 w 10287000"/>
                <a:gd name="connsiteY8" fmla="*/ 0 h 1295400"/>
                <a:gd name="connsiteX0" fmla="*/ 1143000 w 10287000"/>
                <a:gd name="connsiteY0" fmla="*/ 0 h 1295400"/>
                <a:gd name="connsiteX1" fmla="*/ 10071096 w 10287000"/>
                <a:gd name="connsiteY1" fmla="*/ 0 h 1295400"/>
                <a:gd name="connsiteX2" fmla="*/ 10287000 w 10287000"/>
                <a:gd name="connsiteY2" fmla="*/ 215904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0 w 10287000"/>
                <a:gd name="connsiteY7" fmla="*/ 215904 h 1295400"/>
                <a:gd name="connsiteX8" fmla="*/ 1143000 w 10287000"/>
                <a:gd name="connsiteY8" fmla="*/ 0 h 1295400"/>
                <a:gd name="connsiteX0" fmla="*/ 1143000 w 10287000"/>
                <a:gd name="connsiteY0" fmla="*/ 0 h 1295400"/>
                <a:gd name="connsiteX1" fmla="*/ 10071096 w 10287000"/>
                <a:gd name="connsiteY1" fmla="*/ 0 h 1295400"/>
                <a:gd name="connsiteX2" fmla="*/ 10287000 w 10287000"/>
                <a:gd name="connsiteY2" fmla="*/ 215904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152400 w 10287000"/>
                <a:gd name="connsiteY7" fmla="*/ 685800 h 1295400"/>
                <a:gd name="connsiteX8" fmla="*/ 1143000 w 10287000"/>
                <a:gd name="connsiteY8" fmla="*/ 0 h 1295400"/>
                <a:gd name="connsiteX0" fmla="*/ 1143000 w 10287000"/>
                <a:gd name="connsiteY0" fmla="*/ 0 h 1295400"/>
                <a:gd name="connsiteX1" fmla="*/ 10071096 w 10287000"/>
                <a:gd name="connsiteY1" fmla="*/ 0 h 1295400"/>
                <a:gd name="connsiteX2" fmla="*/ 10287000 w 10287000"/>
                <a:gd name="connsiteY2" fmla="*/ 215904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152400 w 10287000"/>
                <a:gd name="connsiteY7" fmla="*/ 685800 h 1295400"/>
                <a:gd name="connsiteX8" fmla="*/ 1143000 w 10287000"/>
                <a:gd name="connsiteY8" fmla="*/ 0 h 1295400"/>
                <a:gd name="connsiteX0" fmla="*/ 1143000 w 10287000"/>
                <a:gd name="connsiteY0" fmla="*/ 0 h 1295400"/>
                <a:gd name="connsiteX1" fmla="*/ 8991600 w 10287000"/>
                <a:gd name="connsiteY1" fmla="*/ 0 h 1295400"/>
                <a:gd name="connsiteX2" fmla="*/ 10287000 w 10287000"/>
                <a:gd name="connsiteY2" fmla="*/ 215904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152400 w 10287000"/>
                <a:gd name="connsiteY7" fmla="*/ 685800 h 1295400"/>
                <a:gd name="connsiteX8" fmla="*/ 1143000 w 10287000"/>
                <a:gd name="connsiteY8" fmla="*/ 0 h 1295400"/>
                <a:gd name="connsiteX0" fmla="*/ 1143000 w 10287000"/>
                <a:gd name="connsiteY0" fmla="*/ 0 h 1295400"/>
                <a:gd name="connsiteX1" fmla="*/ 8991600 w 10287000"/>
                <a:gd name="connsiteY1" fmla="*/ 0 h 1295400"/>
                <a:gd name="connsiteX2" fmla="*/ 10134600 w 10287000"/>
                <a:gd name="connsiteY2" fmla="*/ 685800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152400 w 10287000"/>
                <a:gd name="connsiteY7" fmla="*/ 685800 h 1295400"/>
                <a:gd name="connsiteX8" fmla="*/ 1143000 w 10287000"/>
                <a:gd name="connsiteY8" fmla="*/ 0 h 1295400"/>
                <a:gd name="connsiteX0" fmla="*/ 1143000 w 10287000"/>
                <a:gd name="connsiteY0" fmla="*/ 0 h 1295400"/>
                <a:gd name="connsiteX1" fmla="*/ 8991600 w 10287000"/>
                <a:gd name="connsiteY1" fmla="*/ 0 h 1295400"/>
                <a:gd name="connsiteX2" fmla="*/ 10134600 w 10287000"/>
                <a:gd name="connsiteY2" fmla="*/ 685800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152400 w 10287000"/>
                <a:gd name="connsiteY7" fmla="*/ 685800 h 1295400"/>
                <a:gd name="connsiteX8" fmla="*/ 1143000 w 10287000"/>
                <a:gd name="connsiteY8" fmla="*/ 0 h 1295400"/>
                <a:gd name="connsiteX0" fmla="*/ 1143000 w 10287000"/>
                <a:gd name="connsiteY0" fmla="*/ 0 h 1295400"/>
                <a:gd name="connsiteX1" fmla="*/ 8991600 w 10287000"/>
                <a:gd name="connsiteY1" fmla="*/ 0 h 1295400"/>
                <a:gd name="connsiteX2" fmla="*/ 10134600 w 10287000"/>
                <a:gd name="connsiteY2" fmla="*/ 685800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152400 w 10287000"/>
                <a:gd name="connsiteY7" fmla="*/ 685800 h 1295400"/>
                <a:gd name="connsiteX8" fmla="*/ 1143000 w 10287000"/>
                <a:gd name="connsiteY8" fmla="*/ 0 h 1295400"/>
                <a:gd name="connsiteX0" fmla="*/ 1295400 w 10439400"/>
                <a:gd name="connsiteY0" fmla="*/ 0 h 1371600"/>
                <a:gd name="connsiteX1" fmla="*/ 9144000 w 10439400"/>
                <a:gd name="connsiteY1" fmla="*/ 0 h 1371600"/>
                <a:gd name="connsiteX2" fmla="*/ 10287000 w 10439400"/>
                <a:gd name="connsiteY2" fmla="*/ 685800 h 1371600"/>
                <a:gd name="connsiteX3" fmla="*/ 10439400 w 10439400"/>
                <a:gd name="connsiteY3" fmla="*/ 1295400 h 1371600"/>
                <a:gd name="connsiteX4" fmla="*/ 10439400 w 10439400"/>
                <a:gd name="connsiteY4" fmla="*/ 1295400 h 1371600"/>
                <a:gd name="connsiteX5" fmla="*/ 152400 w 10439400"/>
                <a:gd name="connsiteY5" fmla="*/ 1295400 h 1371600"/>
                <a:gd name="connsiteX6" fmla="*/ 0 w 10439400"/>
                <a:gd name="connsiteY6" fmla="*/ 1371600 h 1371600"/>
                <a:gd name="connsiteX7" fmla="*/ 304800 w 10439400"/>
                <a:gd name="connsiteY7" fmla="*/ 685800 h 1371600"/>
                <a:gd name="connsiteX8" fmla="*/ 1295400 w 10439400"/>
                <a:gd name="connsiteY8" fmla="*/ 0 h 1371600"/>
                <a:gd name="connsiteX0" fmla="*/ 1295400 w 10439400"/>
                <a:gd name="connsiteY0" fmla="*/ 65964 h 1437564"/>
                <a:gd name="connsiteX1" fmla="*/ 9144000 w 10439400"/>
                <a:gd name="connsiteY1" fmla="*/ 65964 h 1437564"/>
                <a:gd name="connsiteX2" fmla="*/ 10287000 w 10439400"/>
                <a:gd name="connsiteY2" fmla="*/ 751764 h 1437564"/>
                <a:gd name="connsiteX3" fmla="*/ 10439400 w 10439400"/>
                <a:gd name="connsiteY3" fmla="*/ 1361364 h 1437564"/>
                <a:gd name="connsiteX4" fmla="*/ 10439400 w 10439400"/>
                <a:gd name="connsiteY4" fmla="*/ 1361364 h 1437564"/>
                <a:gd name="connsiteX5" fmla="*/ 152400 w 10439400"/>
                <a:gd name="connsiteY5" fmla="*/ 1361364 h 1437564"/>
                <a:gd name="connsiteX6" fmla="*/ 0 w 10439400"/>
                <a:gd name="connsiteY6" fmla="*/ 1437564 h 1437564"/>
                <a:gd name="connsiteX7" fmla="*/ 0 w 10439400"/>
                <a:gd name="connsiteY7" fmla="*/ 675564 h 1437564"/>
                <a:gd name="connsiteX8" fmla="*/ 1295400 w 10439400"/>
                <a:gd name="connsiteY8" fmla="*/ 65964 h 1437564"/>
                <a:gd name="connsiteX0" fmla="*/ 838200 w 10439400"/>
                <a:gd name="connsiteY0" fmla="*/ 65964 h 1437564"/>
                <a:gd name="connsiteX1" fmla="*/ 9144000 w 10439400"/>
                <a:gd name="connsiteY1" fmla="*/ 65964 h 1437564"/>
                <a:gd name="connsiteX2" fmla="*/ 10287000 w 10439400"/>
                <a:gd name="connsiteY2" fmla="*/ 751764 h 1437564"/>
                <a:gd name="connsiteX3" fmla="*/ 10439400 w 10439400"/>
                <a:gd name="connsiteY3" fmla="*/ 1361364 h 1437564"/>
                <a:gd name="connsiteX4" fmla="*/ 10439400 w 10439400"/>
                <a:gd name="connsiteY4" fmla="*/ 1361364 h 1437564"/>
                <a:gd name="connsiteX5" fmla="*/ 152400 w 10439400"/>
                <a:gd name="connsiteY5" fmla="*/ 1361364 h 1437564"/>
                <a:gd name="connsiteX6" fmla="*/ 0 w 10439400"/>
                <a:gd name="connsiteY6" fmla="*/ 1437564 h 1437564"/>
                <a:gd name="connsiteX7" fmla="*/ 0 w 10439400"/>
                <a:gd name="connsiteY7" fmla="*/ 675564 h 1437564"/>
                <a:gd name="connsiteX8" fmla="*/ 838200 w 10439400"/>
                <a:gd name="connsiteY8" fmla="*/ 65964 h 1437564"/>
                <a:gd name="connsiteX0" fmla="*/ 838200 w 10439400"/>
                <a:gd name="connsiteY0" fmla="*/ 65964 h 1437564"/>
                <a:gd name="connsiteX1" fmla="*/ 9144000 w 10439400"/>
                <a:gd name="connsiteY1" fmla="*/ 65964 h 1437564"/>
                <a:gd name="connsiteX2" fmla="*/ 10287000 w 10439400"/>
                <a:gd name="connsiteY2" fmla="*/ 751764 h 1437564"/>
                <a:gd name="connsiteX3" fmla="*/ 10439400 w 10439400"/>
                <a:gd name="connsiteY3" fmla="*/ 1361364 h 1437564"/>
                <a:gd name="connsiteX4" fmla="*/ 10439400 w 10439400"/>
                <a:gd name="connsiteY4" fmla="*/ 1361364 h 1437564"/>
                <a:gd name="connsiteX5" fmla="*/ 152400 w 10439400"/>
                <a:gd name="connsiteY5" fmla="*/ 1361364 h 1437564"/>
                <a:gd name="connsiteX6" fmla="*/ 0 w 10439400"/>
                <a:gd name="connsiteY6" fmla="*/ 1437564 h 1437564"/>
                <a:gd name="connsiteX7" fmla="*/ 0 w 10439400"/>
                <a:gd name="connsiteY7" fmla="*/ 675564 h 1437564"/>
                <a:gd name="connsiteX8" fmla="*/ 838200 w 10439400"/>
                <a:gd name="connsiteY8" fmla="*/ 65964 h 1437564"/>
                <a:gd name="connsiteX0" fmla="*/ 838200 w 10439400"/>
                <a:gd name="connsiteY0" fmla="*/ 65964 h 1437564"/>
                <a:gd name="connsiteX1" fmla="*/ 9144000 w 10439400"/>
                <a:gd name="connsiteY1" fmla="*/ 65964 h 1437564"/>
                <a:gd name="connsiteX2" fmla="*/ 10287000 w 10439400"/>
                <a:gd name="connsiteY2" fmla="*/ 751764 h 1437564"/>
                <a:gd name="connsiteX3" fmla="*/ 10439400 w 10439400"/>
                <a:gd name="connsiteY3" fmla="*/ 1361364 h 1437564"/>
                <a:gd name="connsiteX4" fmla="*/ 10439400 w 10439400"/>
                <a:gd name="connsiteY4" fmla="*/ 1361364 h 1437564"/>
                <a:gd name="connsiteX5" fmla="*/ 152400 w 10439400"/>
                <a:gd name="connsiteY5" fmla="*/ 1361364 h 1437564"/>
                <a:gd name="connsiteX6" fmla="*/ 0 w 10439400"/>
                <a:gd name="connsiteY6" fmla="*/ 1437564 h 1437564"/>
                <a:gd name="connsiteX7" fmla="*/ 0 w 10439400"/>
                <a:gd name="connsiteY7" fmla="*/ 675564 h 1437564"/>
                <a:gd name="connsiteX8" fmla="*/ 838200 w 10439400"/>
                <a:gd name="connsiteY8" fmla="*/ 65964 h 1437564"/>
                <a:gd name="connsiteX0" fmla="*/ 838200 w 10439400"/>
                <a:gd name="connsiteY0" fmla="*/ 65964 h 1437564"/>
                <a:gd name="connsiteX1" fmla="*/ 9144000 w 10439400"/>
                <a:gd name="connsiteY1" fmla="*/ 65964 h 1437564"/>
                <a:gd name="connsiteX2" fmla="*/ 10287000 w 10439400"/>
                <a:gd name="connsiteY2" fmla="*/ 751764 h 1437564"/>
                <a:gd name="connsiteX3" fmla="*/ 10439400 w 10439400"/>
                <a:gd name="connsiteY3" fmla="*/ 1361364 h 1437564"/>
                <a:gd name="connsiteX4" fmla="*/ 10439400 w 10439400"/>
                <a:gd name="connsiteY4" fmla="*/ 1361364 h 1437564"/>
                <a:gd name="connsiteX5" fmla="*/ 152400 w 10439400"/>
                <a:gd name="connsiteY5" fmla="*/ 1361364 h 1437564"/>
                <a:gd name="connsiteX6" fmla="*/ 0 w 10439400"/>
                <a:gd name="connsiteY6" fmla="*/ 1437564 h 1437564"/>
                <a:gd name="connsiteX7" fmla="*/ 0 w 10439400"/>
                <a:gd name="connsiteY7" fmla="*/ 675564 h 1437564"/>
                <a:gd name="connsiteX8" fmla="*/ 838200 w 10439400"/>
                <a:gd name="connsiteY8" fmla="*/ 65964 h 1437564"/>
                <a:gd name="connsiteX0" fmla="*/ 838200 w 10439400"/>
                <a:gd name="connsiteY0" fmla="*/ 65964 h 1361364"/>
                <a:gd name="connsiteX1" fmla="*/ 9144000 w 10439400"/>
                <a:gd name="connsiteY1" fmla="*/ 65964 h 1361364"/>
                <a:gd name="connsiteX2" fmla="*/ 10287000 w 10439400"/>
                <a:gd name="connsiteY2" fmla="*/ 751764 h 1361364"/>
                <a:gd name="connsiteX3" fmla="*/ 10439400 w 10439400"/>
                <a:gd name="connsiteY3" fmla="*/ 1361364 h 1361364"/>
                <a:gd name="connsiteX4" fmla="*/ 10439400 w 10439400"/>
                <a:gd name="connsiteY4" fmla="*/ 1361364 h 1361364"/>
                <a:gd name="connsiteX5" fmla="*/ 152400 w 10439400"/>
                <a:gd name="connsiteY5" fmla="*/ 1361364 h 1361364"/>
                <a:gd name="connsiteX6" fmla="*/ 0 w 10439400"/>
                <a:gd name="connsiteY6" fmla="*/ 1132764 h 1361364"/>
                <a:gd name="connsiteX7" fmla="*/ 0 w 10439400"/>
                <a:gd name="connsiteY7" fmla="*/ 675564 h 1361364"/>
                <a:gd name="connsiteX8" fmla="*/ 838200 w 10439400"/>
                <a:gd name="connsiteY8" fmla="*/ 65964 h 1361364"/>
                <a:gd name="connsiteX0" fmla="*/ 838200 w 10439400"/>
                <a:gd name="connsiteY0" fmla="*/ 65964 h 1361364"/>
                <a:gd name="connsiteX1" fmla="*/ 9144000 w 10439400"/>
                <a:gd name="connsiteY1" fmla="*/ 65964 h 1361364"/>
                <a:gd name="connsiteX2" fmla="*/ 10287000 w 10439400"/>
                <a:gd name="connsiteY2" fmla="*/ 751764 h 1361364"/>
                <a:gd name="connsiteX3" fmla="*/ 10439400 w 10439400"/>
                <a:gd name="connsiteY3" fmla="*/ 1361364 h 1361364"/>
                <a:gd name="connsiteX4" fmla="*/ 10439400 w 10439400"/>
                <a:gd name="connsiteY4" fmla="*/ 1361364 h 1361364"/>
                <a:gd name="connsiteX5" fmla="*/ 152400 w 10439400"/>
                <a:gd name="connsiteY5" fmla="*/ 1361364 h 1361364"/>
                <a:gd name="connsiteX6" fmla="*/ 0 w 10439400"/>
                <a:gd name="connsiteY6" fmla="*/ 1361364 h 1361364"/>
                <a:gd name="connsiteX7" fmla="*/ 0 w 10439400"/>
                <a:gd name="connsiteY7" fmla="*/ 675564 h 1361364"/>
                <a:gd name="connsiteX8" fmla="*/ 838200 w 10439400"/>
                <a:gd name="connsiteY8" fmla="*/ 65964 h 1361364"/>
                <a:gd name="connsiteX0" fmla="*/ 838200 w 10439400"/>
                <a:gd name="connsiteY0" fmla="*/ 0 h 1295400"/>
                <a:gd name="connsiteX1" fmla="*/ 9144000 w 10439400"/>
                <a:gd name="connsiteY1" fmla="*/ 0 h 1295400"/>
                <a:gd name="connsiteX2" fmla="*/ 10287000 w 10439400"/>
                <a:gd name="connsiteY2" fmla="*/ 685800 h 1295400"/>
                <a:gd name="connsiteX3" fmla="*/ 10439400 w 10439400"/>
                <a:gd name="connsiteY3" fmla="*/ 1295400 h 1295400"/>
                <a:gd name="connsiteX4" fmla="*/ 10439400 w 10439400"/>
                <a:gd name="connsiteY4" fmla="*/ 1295400 h 1295400"/>
                <a:gd name="connsiteX5" fmla="*/ 152400 w 10439400"/>
                <a:gd name="connsiteY5" fmla="*/ 1295400 h 1295400"/>
                <a:gd name="connsiteX6" fmla="*/ 0 w 10439400"/>
                <a:gd name="connsiteY6" fmla="*/ 1295400 h 1295400"/>
                <a:gd name="connsiteX7" fmla="*/ 0 w 10439400"/>
                <a:gd name="connsiteY7" fmla="*/ 609600 h 1295400"/>
                <a:gd name="connsiteX8" fmla="*/ 838200 w 10439400"/>
                <a:gd name="connsiteY8" fmla="*/ 0 h 1295400"/>
                <a:gd name="connsiteX0" fmla="*/ 838200 w 10439400"/>
                <a:gd name="connsiteY0" fmla="*/ 0 h 1295400"/>
                <a:gd name="connsiteX1" fmla="*/ 9144000 w 10439400"/>
                <a:gd name="connsiteY1" fmla="*/ 0 h 1295400"/>
                <a:gd name="connsiteX2" fmla="*/ 10287000 w 10439400"/>
                <a:gd name="connsiteY2" fmla="*/ 685800 h 1295400"/>
                <a:gd name="connsiteX3" fmla="*/ 10439400 w 10439400"/>
                <a:gd name="connsiteY3" fmla="*/ 1295400 h 1295400"/>
                <a:gd name="connsiteX4" fmla="*/ 10439400 w 10439400"/>
                <a:gd name="connsiteY4" fmla="*/ 1295400 h 1295400"/>
                <a:gd name="connsiteX5" fmla="*/ 152400 w 10439400"/>
                <a:gd name="connsiteY5" fmla="*/ 1295400 h 1295400"/>
                <a:gd name="connsiteX6" fmla="*/ 0 w 10439400"/>
                <a:gd name="connsiteY6" fmla="*/ 1295400 h 1295400"/>
                <a:gd name="connsiteX7" fmla="*/ 76200 w 10439400"/>
                <a:gd name="connsiteY7" fmla="*/ 609600 h 1295400"/>
                <a:gd name="connsiteX8" fmla="*/ 838200 w 10439400"/>
                <a:gd name="connsiteY8" fmla="*/ 0 h 1295400"/>
                <a:gd name="connsiteX0" fmla="*/ 838200 w 10439400"/>
                <a:gd name="connsiteY0" fmla="*/ 0 h 1295400"/>
                <a:gd name="connsiteX1" fmla="*/ 9144000 w 10439400"/>
                <a:gd name="connsiteY1" fmla="*/ 0 h 1295400"/>
                <a:gd name="connsiteX2" fmla="*/ 10287000 w 10439400"/>
                <a:gd name="connsiteY2" fmla="*/ 685800 h 1295400"/>
                <a:gd name="connsiteX3" fmla="*/ 10439400 w 10439400"/>
                <a:gd name="connsiteY3" fmla="*/ 1295400 h 1295400"/>
                <a:gd name="connsiteX4" fmla="*/ 10439400 w 10439400"/>
                <a:gd name="connsiteY4" fmla="*/ 1295400 h 1295400"/>
                <a:gd name="connsiteX5" fmla="*/ 152400 w 10439400"/>
                <a:gd name="connsiteY5" fmla="*/ 1295400 h 1295400"/>
                <a:gd name="connsiteX6" fmla="*/ 0 w 10439400"/>
                <a:gd name="connsiteY6" fmla="*/ 1295400 h 1295400"/>
                <a:gd name="connsiteX7" fmla="*/ 76200 w 10439400"/>
                <a:gd name="connsiteY7" fmla="*/ 609600 h 1295400"/>
                <a:gd name="connsiteX8" fmla="*/ 838200 w 10439400"/>
                <a:gd name="connsiteY8" fmla="*/ 0 h 1295400"/>
                <a:gd name="connsiteX0" fmla="*/ 901700 w 10502900"/>
                <a:gd name="connsiteY0" fmla="*/ 0 h 1295400"/>
                <a:gd name="connsiteX1" fmla="*/ 9207500 w 10502900"/>
                <a:gd name="connsiteY1" fmla="*/ 0 h 1295400"/>
                <a:gd name="connsiteX2" fmla="*/ 10350500 w 10502900"/>
                <a:gd name="connsiteY2" fmla="*/ 685800 h 1295400"/>
                <a:gd name="connsiteX3" fmla="*/ 10502900 w 10502900"/>
                <a:gd name="connsiteY3" fmla="*/ 1295400 h 1295400"/>
                <a:gd name="connsiteX4" fmla="*/ 10502900 w 10502900"/>
                <a:gd name="connsiteY4" fmla="*/ 1295400 h 1295400"/>
                <a:gd name="connsiteX5" fmla="*/ 215900 w 10502900"/>
                <a:gd name="connsiteY5" fmla="*/ 1295400 h 1295400"/>
                <a:gd name="connsiteX6" fmla="*/ 63500 w 10502900"/>
                <a:gd name="connsiteY6" fmla="*/ 1295400 h 1295400"/>
                <a:gd name="connsiteX7" fmla="*/ 139700 w 10502900"/>
                <a:gd name="connsiteY7" fmla="*/ 609600 h 1295400"/>
                <a:gd name="connsiteX8" fmla="*/ 901700 w 10502900"/>
                <a:gd name="connsiteY8" fmla="*/ 0 h 1295400"/>
                <a:gd name="connsiteX0" fmla="*/ 838200 w 10439400"/>
                <a:gd name="connsiteY0" fmla="*/ 0 h 1295400"/>
                <a:gd name="connsiteX1" fmla="*/ 9144000 w 10439400"/>
                <a:gd name="connsiteY1" fmla="*/ 0 h 1295400"/>
                <a:gd name="connsiteX2" fmla="*/ 10287000 w 10439400"/>
                <a:gd name="connsiteY2" fmla="*/ 685800 h 1295400"/>
                <a:gd name="connsiteX3" fmla="*/ 10439400 w 10439400"/>
                <a:gd name="connsiteY3" fmla="*/ 1295400 h 1295400"/>
                <a:gd name="connsiteX4" fmla="*/ 10439400 w 10439400"/>
                <a:gd name="connsiteY4" fmla="*/ 1295400 h 1295400"/>
                <a:gd name="connsiteX5" fmla="*/ 152400 w 10439400"/>
                <a:gd name="connsiteY5" fmla="*/ 1295400 h 1295400"/>
                <a:gd name="connsiteX6" fmla="*/ 0 w 10439400"/>
                <a:gd name="connsiteY6" fmla="*/ 1295400 h 1295400"/>
                <a:gd name="connsiteX7" fmla="*/ 273491 w 10439400"/>
                <a:gd name="connsiteY7" fmla="*/ 762000 h 1295400"/>
                <a:gd name="connsiteX8" fmla="*/ 838200 w 10439400"/>
                <a:gd name="connsiteY8" fmla="*/ 0 h 1295400"/>
                <a:gd name="connsiteX0" fmla="*/ 838200 w 10439400"/>
                <a:gd name="connsiteY0" fmla="*/ 0 h 1295400"/>
                <a:gd name="connsiteX1" fmla="*/ 9144000 w 10439400"/>
                <a:gd name="connsiteY1" fmla="*/ 0 h 1295400"/>
                <a:gd name="connsiteX2" fmla="*/ 10287000 w 10439400"/>
                <a:gd name="connsiteY2" fmla="*/ 685800 h 1295400"/>
                <a:gd name="connsiteX3" fmla="*/ 10439400 w 10439400"/>
                <a:gd name="connsiteY3" fmla="*/ 1295400 h 1295400"/>
                <a:gd name="connsiteX4" fmla="*/ 10439400 w 10439400"/>
                <a:gd name="connsiteY4" fmla="*/ 1295400 h 1295400"/>
                <a:gd name="connsiteX5" fmla="*/ 152400 w 10439400"/>
                <a:gd name="connsiteY5" fmla="*/ 1295400 h 1295400"/>
                <a:gd name="connsiteX6" fmla="*/ 0 w 10439400"/>
                <a:gd name="connsiteY6" fmla="*/ 1295400 h 1295400"/>
                <a:gd name="connsiteX7" fmla="*/ 273492 w 10439400"/>
                <a:gd name="connsiteY7" fmla="*/ 609600 h 1295400"/>
                <a:gd name="connsiteX8" fmla="*/ 838200 w 10439400"/>
                <a:gd name="connsiteY8" fmla="*/ 0 h 1295400"/>
                <a:gd name="connsiteX0" fmla="*/ 838200 w 10439400"/>
                <a:gd name="connsiteY0" fmla="*/ 0 h 1295400"/>
                <a:gd name="connsiteX1" fmla="*/ 9144000 w 10439400"/>
                <a:gd name="connsiteY1" fmla="*/ 0 h 1295400"/>
                <a:gd name="connsiteX2" fmla="*/ 10287000 w 10439400"/>
                <a:gd name="connsiteY2" fmla="*/ 685800 h 1295400"/>
                <a:gd name="connsiteX3" fmla="*/ 10439400 w 10439400"/>
                <a:gd name="connsiteY3" fmla="*/ 1295400 h 1295400"/>
                <a:gd name="connsiteX4" fmla="*/ 10439400 w 10439400"/>
                <a:gd name="connsiteY4" fmla="*/ 1295400 h 1295400"/>
                <a:gd name="connsiteX5" fmla="*/ 152400 w 10439400"/>
                <a:gd name="connsiteY5" fmla="*/ 1295400 h 1295400"/>
                <a:gd name="connsiteX6" fmla="*/ 0 w 10439400"/>
                <a:gd name="connsiteY6" fmla="*/ 1295400 h 1295400"/>
                <a:gd name="connsiteX7" fmla="*/ 273492 w 10439400"/>
                <a:gd name="connsiteY7" fmla="*/ 609600 h 1295400"/>
                <a:gd name="connsiteX8" fmla="*/ 838200 w 10439400"/>
                <a:gd name="connsiteY8" fmla="*/ 0 h 1295400"/>
                <a:gd name="connsiteX0" fmla="*/ 872904 w 10474104"/>
                <a:gd name="connsiteY0" fmla="*/ 0 h 1295400"/>
                <a:gd name="connsiteX1" fmla="*/ 9178704 w 10474104"/>
                <a:gd name="connsiteY1" fmla="*/ 0 h 1295400"/>
                <a:gd name="connsiteX2" fmla="*/ 10321704 w 10474104"/>
                <a:gd name="connsiteY2" fmla="*/ 685800 h 1295400"/>
                <a:gd name="connsiteX3" fmla="*/ 10474104 w 10474104"/>
                <a:gd name="connsiteY3" fmla="*/ 1295400 h 1295400"/>
                <a:gd name="connsiteX4" fmla="*/ 10474104 w 10474104"/>
                <a:gd name="connsiteY4" fmla="*/ 1295400 h 1295400"/>
                <a:gd name="connsiteX5" fmla="*/ 187104 w 10474104"/>
                <a:gd name="connsiteY5" fmla="*/ 1295400 h 1295400"/>
                <a:gd name="connsiteX6" fmla="*/ 34704 w 10474104"/>
                <a:gd name="connsiteY6" fmla="*/ 1295400 h 1295400"/>
                <a:gd name="connsiteX7" fmla="*/ 139700 w 10474104"/>
                <a:gd name="connsiteY7" fmla="*/ 457200 h 1295400"/>
                <a:gd name="connsiteX8" fmla="*/ 872904 w 10474104"/>
                <a:gd name="connsiteY8" fmla="*/ 0 h 1295400"/>
                <a:gd name="connsiteX0" fmla="*/ 872904 w 10474104"/>
                <a:gd name="connsiteY0" fmla="*/ 0 h 1295400"/>
                <a:gd name="connsiteX1" fmla="*/ 9178704 w 10474104"/>
                <a:gd name="connsiteY1" fmla="*/ 0 h 1295400"/>
                <a:gd name="connsiteX2" fmla="*/ 10321704 w 10474104"/>
                <a:gd name="connsiteY2" fmla="*/ 685800 h 1295400"/>
                <a:gd name="connsiteX3" fmla="*/ 10474104 w 10474104"/>
                <a:gd name="connsiteY3" fmla="*/ 1295400 h 1295400"/>
                <a:gd name="connsiteX4" fmla="*/ 10474104 w 10474104"/>
                <a:gd name="connsiteY4" fmla="*/ 1295400 h 1295400"/>
                <a:gd name="connsiteX5" fmla="*/ 187104 w 10474104"/>
                <a:gd name="connsiteY5" fmla="*/ 1295400 h 1295400"/>
                <a:gd name="connsiteX6" fmla="*/ 34704 w 10474104"/>
                <a:gd name="connsiteY6" fmla="*/ 1295400 h 1295400"/>
                <a:gd name="connsiteX7" fmla="*/ 139700 w 10474104"/>
                <a:gd name="connsiteY7" fmla="*/ 457200 h 1295400"/>
                <a:gd name="connsiteX8" fmla="*/ 872904 w 10474104"/>
                <a:gd name="connsiteY8" fmla="*/ 0 h 1295400"/>
                <a:gd name="connsiteX0" fmla="*/ 838200 w 10439400"/>
                <a:gd name="connsiteY0" fmla="*/ 0 h 1295400"/>
                <a:gd name="connsiteX1" fmla="*/ 9144000 w 10439400"/>
                <a:gd name="connsiteY1" fmla="*/ 0 h 1295400"/>
                <a:gd name="connsiteX2" fmla="*/ 10287000 w 10439400"/>
                <a:gd name="connsiteY2" fmla="*/ 685800 h 1295400"/>
                <a:gd name="connsiteX3" fmla="*/ 10439400 w 10439400"/>
                <a:gd name="connsiteY3" fmla="*/ 1295400 h 1295400"/>
                <a:gd name="connsiteX4" fmla="*/ 10439400 w 10439400"/>
                <a:gd name="connsiteY4" fmla="*/ 1295400 h 1295400"/>
                <a:gd name="connsiteX5" fmla="*/ 152400 w 10439400"/>
                <a:gd name="connsiteY5" fmla="*/ 1295400 h 1295400"/>
                <a:gd name="connsiteX6" fmla="*/ 0 w 10439400"/>
                <a:gd name="connsiteY6" fmla="*/ 1295400 h 1295400"/>
                <a:gd name="connsiteX7" fmla="*/ 104996 w 10439400"/>
                <a:gd name="connsiteY7" fmla="*/ 457200 h 1295400"/>
                <a:gd name="connsiteX8" fmla="*/ 838200 w 10439400"/>
                <a:gd name="connsiteY8" fmla="*/ 0 h 1295400"/>
                <a:gd name="connsiteX0" fmla="*/ 838200 w 10439400"/>
                <a:gd name="connsiteY0" fmla="*/ 0 h 1295400"/>
                <a:gd name="connsiteX1" fmla="*/ 9144000 w 10439400"/>
                <a:gd name="connsiteY1" fmla="*/ 0 h 1295400"/>
                <a:gd name="connsiteX2" fmla="*/ 10287000 w 10439400"/>
                <a:gd name="connsiteY2" fmla="*/ 685800 h 1295400"/>
                <a:gd name="connsiteX3" fmla="*/ 10439400 w 10439400"/>
                <a:gd name="connsiteY3" fmla="*/ 1295400 h 1295400"/>
                <a:gd name="connsiteX4" fmla="*/ 10439400 w 10439400"/>
                <a:gd name="connsiteY4" fmla="*/ 1295400 h 1295400"/>
                <a:gd name="connsiteX5" fmla="*/ 152400 w 10439400"/>
                <a:gd name="connsiteY5" fmla="*/ 1295400 h 1295400"/>
                <a:gd name="connsiteX6" fmla="*/ 0 w 10439400"/>
                <a:gd name="connsiteY6" fmla="*/ 1295400 h 1295400"/>
                <a:gd name="connsiteX7" fmla="*/ 161161 w 10439400"/>
                <a:gd name="connsiteY7" fmla="*/ 685800 h 1295400"/>
                <a:gd name="connsiteX8" fmla="*/ 838200 w 10439400"/>
                <a:gd name="connsiteY8" fmla="*/ 0 h 1295400"/>
                <a:gd name="connsiteX0" fmla="*/ 838200 w 10439400"/>
                <a:gd name="connsiteY0" fmla="*/ 0 h 1295400"/>
                <a:gd name="connsiteX1" fmla="*/ 9144000 w 10439400"/>
                <a:gd name="connsiteY1" fmla="*/ 0 h 1295400"/>
                <a:gd name="connsiteX2" fmla="*/ 10287000 w 10439400"/>
                <a:gd name="connsiteY2" fmla="*/ 685800 h 1295400"/>
                <a:gd name="connsiteX3" fmla="*/ 10439400 w 10439400"/>
                <a:gd name="connsiteY3" fmla="*/ 1295400 h 1295400"/>
                <a:gd name="connsiteX4" fmla="*/ 10439400 w 10439400"/>
                <a:gd name="connsiteY4" fmla="*/ 1295400 h 1295400"/>
                <a:gd name="connsiteX5" fmla="*/ 152400 w 10439400"/>
                <a:gd name="connsiteY5" fmla="*/ 1295400 h 1295400"/>
                <a:gd name="connsiteX6" fmla="*/ 0 w 10439400"/>
                <a:gd name="connsiteY6" fmla="*/ 1295400 h 1295400"/>
                <a:gd name="connsiteX7" fmla="*/ 161161 w 10439400"/>
                <a:gd name="connsiteY7" fmla="*/ 685800 h 1295400"/>
                <a:gd name="connsiteX8" fmla="*/ 838200 w 10439400"/>
                <a:gd name="connsiteY8" fmla="*/ 0 h 1295400"/>
                <a:gd name="connsiteX0" fmla="*/ 838200 w 10439400"/>
                <a:gd name="connsiteY0" fmla="*/ 0 h 1295400"/>
                <a:gd name="connsiteX1" fmla="*/ 9144000 w 10439400"/>
                <a:gd name="connsiteY1" fmla="*/ 0 h 1295400"/>
                <a:gd name="connsiteX2" fmla="*/ 10158574 w 10439400"/>
                <a:gd name="connsiteY2" fmla="*/ 838200 h 1295400"/>
                <a:gd name="connsiteX3" fmla="*/ 10439400 w 10439400"/>
                <a:gd name="connsiteY3" fmla="*/ 1295400 h 1295400"/>
                <a:gd name="connsiteX4" fmla="*/ 10439400 w 10439400"/>
                <a:gd name="connsiteY4" fmla="*/ 1295400 h 1295400"/>
                <a:gd name="connsiteX5" fmla="*/ 152400 w 10439400"/>
                <a:gd name="connsiteY5" fmla="*/ 1295400 h 1295400"/>
                <a:gd name="connsiteX6" fmla="*/ 0 w 10439400"/>
                <a:gd name="connsiteY6" fmla="*/ 1295400 h 1295400"/>
                <a:gd name="connsiteX7" fmla="*/ 161161 w 10439400"/>
                <a:gd name="connsiteY7" fmla="*/ 685800 h 1295400"/>
                <a:gd name="connsiteX8" fmla="*/ 838200 w 10439400"/>
                <a:gd name="connsiteY8" fmla="*/ 0 h 1295400"/>
                <a:gd name="connsiteX0" fmla="*/ 838200 w 10439400"/>
                <a:gd name="connsiteY0" fmla="*/ 0 h 1295400"/>
                <a:gd name="connsiteX1" fmla="*/ 9144000 w 10439400"/>
                <a:gd name="connsiteY1" fmla="*/ 0 h 1295400"/>
                <a:gd name="connsiteX2" fmla="*/ 10214739 w 10439400"/>
                <a:gd name="connsiteY2" fmla="*/ 762000 h 1295400"/>
                <a:gd name="connsiteX3" fmla="*/ 10439400 w 10439400"/>
                <a:gd name="connsiteY3" fmla="*/ 1295400 h 1295400"/>
                <a:gd name="connsiteX4" fmla="*/ 10439400 w 10439400"/>
                <a:gd name="connsiteY4" fmla="*/ 1295400 h 1295400"/>
                <a:gd name="connsiteX5" fmla="*/ 152400 w 10439400"/>
                <a:gd name="connsiteY5" fmla="*/ 1295400 h 1295400"/>
                <a:gd name="connsiteX6" fmla="*/ 0 w 10439400"/>
                <a:gd name="connsiteY6" fmla="*/ 1295400 h 1295400"/>
                <a:gd name="connsiteX7" fmla="*/ 161161 w 10439400"/>
                <a:gd name="connsiteY7" fmla="*/ 685800 h 1295400"/>
                <a:gd name="connsiteX8" fmla="*/ 838200 w 10439400"/>
                <a:gd name="connsiteY8" fmla="*/ 0 h 1295400"/>
                <a:gd name="connsiteX0" fmla="*/ 838200 w 10439400"/>
                <a:gd name="connsiteY0" fmla="*/ 0 h 1295400"/>
                <a:gd name="connsiteX1" fmla="*/ 9144000 w 10439400"/>
                <a:gd name="connsiteY1" fmla="*/ 0 h 1295400"/>
                <a:gd name="connsiteX2" fmla="*/ 10214739 w 10439400"/>
                <a:gd name="connsiteY2" fmla="*/ 762000 h 1295400"/>
                <a:gd name="connsiteX3" fmla="*/ 10439400 w 10439400"/>
                <a:gd name="connsiteY3" fmla="*/ 1295400 h 1295400"/>
                <a:gd name="connsiteX4" fmla="*/ 10439400 w 10439400"/>
                <a:gd name="connsiteY4" fmla="*/ 1295400 h 1295400"/>
                <a:gd name="connsiteX5" fmla="*/ 152400 w 10439400"/>
                <a:gd name="connsiteY5" fmla="*/ 1295400 h 1295400"/>
                <a:gd name="connsiteX6" fmla="*/ 0 w 10439400"/>
                <a:gd name="connsiteY6" fmla="*/ 1295400 h 1295400"/>
                <a:gd name="connsiteX7" fmla="*/ 161161 w 10439400"/>
                <a:gd name="connsiteY7" fmla="*/ 685800 h 1295400"/>
                <a:gd name="connsiteX8" fmla="*/ 838200 w 10439400"/>
                <a:gd name="connsiteY8" fmla="*/ 0 h 1295400"/>
                <a:gd name="connsiteX0" fmla="*/ 838200 w 10439400"/>
                <a:gd name="connsiteY0" fmla="*/ 0 h 1295400"/>
                <a:gd name="connsiteX1" fmla="*/ 9316095 w 10439400"/>
                <a:gd name="connsiteY1" fmla="*/ 0 h 1295400"/>
                <a:gd name="connsiteX2" fmla="*/ 10214739 w 10439400"/>
                <a:gd name="connsiteY2" fmla="*/ 762000 h 1295400"/>
                <a:gd name="connsiteX3" fmla="*/ 10439400 w 10439400"/>
                <a:gd name="connsiteY3" fmla="*/ 1295400 h 1295400"/>
                <a:gd name="connsiteX4" fmla="*/ 10439400 w 10439400"/>
                <a:gd name="connsiteY4" fmla="*/ 1295400 h 1295400"/>
                <a:gd name="connsiteX5" fmla="*/ 152400 w 10439400"/>
                <a:gd name="connsiteY5" fmla="*/ 1295400 h 1295400"/>
                <a:gd name="connsiteX6" fmla="*/ 0 w 10439400"/>
                <a:gd name="connsiteY6" fmla="*/ 1295400 h 1295400"/>
                <a:gd name="connsiteX7" fmla="*/ 161161 w 10439400"/>
                <a:gd name="connsiteY7" fmla="*/ 685800 h 1295400"/>
                <a:gd name="connsiteX8" fmla="*/ 838200 w 10439400"/>
                <a:gd name="connsiteY8" fmla="*/ 0 h 1295400"/>
                <a:gd name="connsiteX0" fmla="*/ 838200 w 10439400"/>
                <a:gd name="connsiteY0" fmla="*/ 5569 h 1300969"/>
                <a:gd name="connsiteX1" fmla="*/ 9316095 w 10439400"/>
                <a:gd name="connsiteY1" fmla="*/ 5569 h 1300969"/>
                <a:gd name="connsiteX2" fmla="*/ 10214739 w 10439400"/>
                <a:gd name="connsiteY2" fmla="*/ 767569 h 1300969"/>
                <a:gd name="connsiteX3" fmla="*/ 10439400 w 10439400"/>
                <a:gd name="connsiteY3" fmla="*/ 1300969 h 1300969"/>
                <a:gd name="connsiteX4" fmla="*/ 10439400 w 10439400"/>
                <a:gd name="connsiteY4" fmla="*/ 1300969 h 1300969"/>
                <a:gd name="connsiteX5" fmla="*/ 152400 w 10439400"/>
                <a:gd name="connsiteY5" fmla="*/ 1300969 h 1300969"/>
                <a:gd name="connsiteX6" fmla="*/ 0 w 10439400"/>
                <a:gd name="connsiteY6" fmla="*/ 1300969 h 1300969"/>
                <a:gd name="connsiteX7" fmla="*/ 161161 w 10439400"/>
                <a:gd name="connsiteY7" fmla="*/ 691369 h 1300969"/>
                <a:gd name="connsiteX8" fmla="*/ 838200 w 10439400"/>
                <a:gd name="connsiteY8" fmla="*/ 5569 h 1300969"/>
                <a:gd name="connsiteX0" fmla="*/ 838200 w 10439400"/>
                <a:gd name="connsiteY0" fmla="*/ 5569 h 1300970"/>
                <a:gd name="connsiteX1" fmla="*/ 9316095 w 10439400"/>
                <a:gd name="connsiteY1" fmla="*/ 5569 h 1300970"/>
                <a:gd name="connsiteX2" fmla="*/ 10214739 w 10439400"/>
                <a:gd name="connsiteY2" fmla="*/ 767569 h 1300970"/>
                <a:gd name="connsiteX3" fmla="*/ 10439400 w 10439400"/>
                <a:gd name="connsiteY3" fmla="*/ 1300969 h 1300970"/>
                <a:gd name="connsiteX4" fmla="*/ 10327070 w 10439400"/>
                <a:gd name="connsiteY4" fmla="*/ 1300970 h 1300970"/>
                <a:gd name="connsiteX5" fmla="*/ 152400 w 10439400"/>
                <a:gd name="connsiteY5" fmla="*/ 1300969 h 1300970"/>
                <a:gd name="connsiteX6" fmla="*/ 0 w 10439400"/>
                <a:gd name="connsiteY6" fmla="*/ 1300969 h 1300970"/>
                <a:gd name="connsiteX7" fmla="*/ 161161 w 10439400"/>
                <a:gd name="connsiteY7" fmla="*/ 691369 h 1300970"/>
                <a:gd name="connsiteX8" fmla="*/ 838200 w 10439400"/>
                <a:gd name="connsiteY8" fmla="*/ 5569 h 1300970"/>
                <a:gd name="connsiteX0" fmla="*/ 838200 w 10383235"/>
                <a:gd name="connsiteY0" fmla="*/ 5569 h 1300970"/>
                <a:gd name="connsiteX1" fmla="*/ 9316095 w 10383235"/>
                <a:gd name="connsiteY1" fmla="*/ 5569 h 1300970"/>
                <a:gd name="connsiteX2" fmla="*/ 10214739 w 10383235"/>
                <a:gd name="connsiteY2" fmla="*/ 767569 h 1300970"/>
                <a:gd name="connsiteX3" fmla="*/ 10383235 w 10383235"/>
                <a:gd name="connsiteY3" fmla="*/ 1300969 h 1300970"/>
                <a:gd name="connsiteX4" fmla="*/ 10327070 w 10383235"/>
                <a:gd name="connsiteY4" fmla="*/ 1300970 h 1300970"/>
                <a:gd name="connsiteX5" fmla="*/ 152400 w 10383235"/>
                <a:gd name="connsiteY5" fmla="*/ 1300969 h 1300970"/>
                <a:gd name="connsiteX6" fmla="*/ 0 w 10383235"/>
                <a:gd name="connsiteY6" fmla="*/ 1300969 h 1300970"/>
                <a:gd name="connsiteX7" fmla="*/ 161161 w 10383235"/>
                <a:gd name="connsiteY7" fmla="*/ 691369 h 1300970"/>
                <a:gd name="connsiteX8" fmla="*/ 838200 w 10383235"/>
                <a:gd name="connsiteY8" fmla="*/ 5569 h 1300970"/>
                <a:gd name="connsiteX0" fmla="*/ 838200 w 10458992"/>
                <a:gd name="connsiteY0" fmla="*/ 5569 h 1300970"/>
                <a:gd name="connsiteX1" fmla="*/ 9316095 w 10458992"/>
                <a:gd name="connsiteY1" fmla="*/ 5569 h 1300970"/>
                <a:gd name="connsiteX2" fmla="*/ 10214739 w 10458992"/>
                <a:gd name="connsiteY2" fmla="*/ 767569 h 1300970"/>
                <a:gd name="connsiteX3" fmla="*/ 10383235 w 10458992"/>
                <a:gd name="connsiteY3" fmla="*/ 1300969 h 1300970"/>
                <a:gd name="connsiteX4" fmla="*/ 10327070 w 10458992"/>
                <a:gd name="connsiteY4" fmla="*/ 1300970 h 1300970"/>
                <a:gd name="connsiteX5" fmla="*/ 152400 w 10458992"/>
                <a:gd name="connsiteY5" fmla="*/ 1300969 h 1300970"/>
                <a:gd name="connsiteX6" fmla="*/ 0 w 10458992"/>
                <a:gd name="connsiteY6" fmla="*/ 1300969 h 1300970"/>
                <a:gd name="connsiteX7" fmla="*/ 161161 w 10458992"/>
                <a:gd name="connsiteY7" fmla="*/ 691369 h 1300970"/>
                <a:gd name="connsiteX8" fmla="*/ 838200 w 10458992"/>
                <a:gd name="connsiteY8" fmla="*/ 5569 h 1300970"/>
                <a:gd name="connsiteX0" fmla="*/ 838200 w 10384541"/>
                <a:gd name="connsiteY0" fmla="*/ 5569 h 1300970"/>
                <a:gd name="connsiteX1" fmla="*/ 9316095 w 10384541"/>
                <a:gd name="connsiteY1" fmla="*/ 5569 h 1300970"/>
                <a:gd name="connsiteX2" fmla="*/ 10214739 w 10384541"/>
                <a:gd name="connsiteY2" fmla="*/ 767569 h 1300970"/>
                <a:gd name="connsiteX3" fmla="*/ 10383235 w 10384541"/>
                <a:gd name="connsiteY3" fmla="*/ 1300969 h 1300970"/>
                <a:gd name="connsiteX4" fmla="*/ 10327070 w 10384541"/>
                <a:gd name="connsiteY4" fmla="*/ 1300970 h 1300970"/>
                <a:gd name="connsiteX5" fmla="*/ 152400 w 10384541"/>
                <a:gd name="connsiteY5" fmla="*/ 1300969 h 1300970"/>
                <a:gd name="connsiteX6" fmla="*/ 0 w 10384541"/>
                <a:gd name="connsiteY6" fmla="*/ 1300969 h 1300970"/>
                <a:gd name="connsiteX7" fmla="*/ 161161 w 10384541"/>
                <a:gd name="connsiteY7" fmla="*/ 691369 h 1300970"/>
                <a:gd name="connsiteX8" fmla="*/ 838200 w 10384541"/>
                <a:gd name="connsiteY8" fmla="*/ 5569 h 1300970"/>
                <a:gd name="connsiteX0" fmla="*/ 838200 w 10384541"/>
                <a:gd name="connsiteY0" fmla="*/ 5569 h 1300970"/>
                <a:gd name="connsiteX1" fmla="*/ 9316095 w 10384541"/>
                <a:gd name="connsiteY1" fmla="*/ 5569 h 1300970"/>
                <a:gd name="connsiteX2" fmla="*/ 10214739 w 10384541"/>
                <a:gd name="connsiteY2" fmla="*/ 767569 h 1300970"/>
                <a:gd name="connsiteX3" fmla="*/ 10383235 w 10384541"/>
                <a:gd name="connsiteY3" fmla="*/ 1300969 h 1300970"/>
                <a:gd name="connsiteX4" fmla="*/ 10327070 w 10384541"/>
                <a:gd name="connsiteY4" fmla="*/ 1300970 h 1300970"/>
                <a:gd name="connsiteX5" fmla="*/ 152400 w 10384541"/>
                <a:gd name="connsiteY5" fmla="*/ 1300969 h 1300970"/>
                <a:gd name="connsiteX6" fmla="*/ 0 w 10384541"/>
                <a:gd name="connsiteY6" fmla="*/ 1300969 h 1300970"/>
                <a:gd name="connsiteX7" fmla="*/ 168496 w 10384541"/>
                <a:gd name="connsiteY7" fmla="*/ 533400 h 1300970"/>
                <a:gd name="connsiteX8" fmla="*/ 838200 w 10384541"/>
                <a:gd name="connsiteY8" fmla="*/ 5569 h 1300970"/>
                <a:gd name="connsiteX0" fmla="*/ 838200 w 10384541"/>
                <a:gd name="connsiteY0" fmla="*/ 5569 h 1300970"/>
                <a:gd name="connsiteX1" fmla="*/ 9316095 w 10384541"/>
                <a:gd name="connsiteY1" fmla="*/ 5569 h 1300970"/>
                <a:gd name="connsiteX2" fmla="*/ 10214739 w 10384541"/>
                <a:gd name="connsiteY2" fmla="*/ 767569 h 1300970"/>
                <a:gd name="connsiteX3" fmla="*/ 10383235 w 10384541"/>
                <a:gd name="connsiteY3" fmla="*/ 1300969 h 1300970"/>
                <a:gd name="connsiteX4" fmla="*/ 10327070 w 10384541"/>
                <a:gd name="connsiteY4" fmla="*/ 1300970 h 1300970"/>
                <a:gd name="connsiteX5" fmla="*/ 152400 w 10384541"/>
                <a:gd name="connsiteY5" fmla="*/ 1300969 h 1300970"/>
                <a:gd name="connsiteX6" fmla="*/ 0 w 10384541"/>
                <a:gd name="connsiteY6" fmla="*/ 1300969 h 1300970"/>
                <a:gd name="connsiteX7" fmla="*/ 168496 w 10384541"/>
                <a:gd name="connsiteY7" fmla="*/ 533400 h 1300970"/>
                <a:gd name="connsiteX8" fmla="*/ 838200 w 10384541"/>
                <a:gd name="connsiteY8" fmla="*/ 5569 h 1300970"/>
                <a:gd name="connsiteX0" fmla="*/ 838200 w 10384541"/>
                <a:gd name="connsiteY0" fmla="*/ 5569 h 1300970"/>
                <a:gd name="connsiteX1" fmla="*/ 9316095 w 10384541"/>
                <a:gd name="connsiteY1" fmla="*/ 5569 h 1300970"/>
                <a:gd name="connsiteX2" fmla="*/ 10214739 w 10384541"/>
                <a:gd name="connsiteY2" fmla="*/ 767569 h 1300970"/>
                <a:gd name="connsiteX3" fmla="*/ 10383235 w 10384541"/>
                <a:gd name="connsiteY3" fmla="*/ 1300969 h 1300970"/>
                <a:gd name="connsiteX4" fmla="*/ 10327070 w 10384541"/>
                <a:gd name="connsiteY4" fmla="*/ 1300970 h 1300970"/>
                <a:gd name="connsiteX5" fmla="*/ 152400 w 10384541"/>
                <a:gd name="connsiteY5" fmla="*/ 1300969 h 1300970"/>
                <a:gd name="connsiteX6" fmla="*/ 0 w 10384541"/>
                <a:gd name="connsiteY6" fmla="*/ 1300969 h 1300970"/>
                <a:gd name="connsiteX7" fmla="*/ 168496 w 10384541"/>
                <a:gd name="connsiteY7" fmla="*/ 533400 h 1300970"/>
                <a:gd name="connsiteX8" fmla="*/ 838200 w 10384541"/>
                <a:gd name="connsiteY8" fmla="*/ 5569 h 1300970"/>
                <a:gd name="connsiteX0" fmla="*/ 838200 w 10384541"/>
                <a:gd name="connsiteY0" fmla="*/ 5569 h 1300970"/>
                <a:gd name="connsiteX1" fmla="*/ 9316095 w 10384541"/>
                <a:gd name="connsiteY1" fmla="*/ 5569 h 1300970"/>
                <a:gd name="connsiteX2" fmla="*/ 10214739 w 10384541"/>
                <a:gd name="connsiteY2" fmla="*/ 767569 h 1300970"/>
                <a:gd name="connsiteX3" fmla="*/ 10383235 w 10384541"/>
                <a:gd name="connsiteY3" fmla="*/ 1300969 h 1300970"/>
                <a:gd name="connsiteX4" fmla="*/ 10327070 w 10384541"/>
                <a:gd name="connsiteY4" fmla="*/ 1300970 h 1300970"/>
                <a:gd name="connsiteX5" fmla="*/ 152400 w 10384541"/>
                <a:gd name="connsiteY5" fmla="*/ 1300969 h 1300970"/>
                <a:gd name="connsiteX6" fmla="*/ 0 w 10384541"/>
                <a:gd name="connsiteY6" fmla="*/ 1300969 h 1300970"/>
                <a:gd name="connsiteX7" fmla="*/ 168496 w 10384541"/>
                <a:gd name="connsiteY7" fmla="*/ 533400 h 1300970"/>
                <a:gd name="connsiteX8" fmla="*/ 838200 w 10384541"/>
                <a:gd name="connsiteY8" fmla="*/ 5569 h 1300970"/>
                <a:gd name="connsiteX0" fmla="*/ 838200 w 10390569"/>
                <a:gd name="connsiteY0" fmla="*/ 5569 h 1300970"/>
                <a:gd name="connsiteX1" fmla="*/ 9316095 w 10390569"/>
                <a:gd name="connsiteY1" fmla="*/ 5569 h 1300970"/>
                <a:gd name="connsiteX2" fmla="*/ 10334404 w 10390569"/>
                <a:gd name="connsiteY2" fmla="*/ 685800 h 1300970"/>
                <a:gd name="connsiteX3" fmla="*/ 10383235 w 10390569"/>
                <a:gd name="connsiteY3" fmla="*/ 1300969 h 1300970"/>
                <a:gd name="connsiteX4" fmla="*/ 10327070 w 10390569"/>
                <a:gd name="connsiteY4" fmla="*/ 1300970 h 1300970"/>
                <a:gd name="connsiteX5" fmla="*/ 152400 w 10390569"/>
                <a:gd name="connsiteY5" fmla="*/ 1300969 h 1300970"/>
                <a:gd name="connsiteX6" fmla="*/ 0 w 10390569"/>
                <a:gd name="connsiteY6" fmla="*/ 1300969 h 1300970"/>
                <a:gd name="connsiteX7" fmla="*/ 168496 w 10390569"/>
                <a:gd name="connsiteY7" fmla="*/ 533400 h 1300970"/>
                <a:gd name="connsiteX8" fmla="*/ 838200 w 10390569"/>
                <a:gd name="connsiteY8" fmla="*/ 5569 h 1300970"/>
                <a:gd name="connsiteX0" fmla="*/ 838200 w 10384541"/>
                <a:gd name="connsiteY0" fmla="*/ 5569 h 1300970"/>
                <a:gd name="connsiteX1" fmla="*/ 9316095 w 10384541"/>
                <a:gd name="connsiteY1" fmla="*/ 5569 h 1300970"/>
                <a:gd name="connsiteX2" fmla="*/ 10278239 w 10384541"/>
                <a:gd name="connsiteY2" fmla="*/ 762000 h 1300970"/>
                <a:gd name="connsiteX3" fmla="*/ 10383235 w 10384541"/>
                <a:gd name="connsiteY3" fmla="*/ 1300969 h 1300970"/>
                <a:gd name="connsiteX4" fmla="*/ 10327070 w 10384541"/>
                <a:gd name="connsiteY4" fmla="*/ 1300970 h 1300970"/>
                <a:gd name="connsiteX5" fmla="*/ 152400 w 10384541"/>
                <a:gd name="connsiteY5" fmla="*/ 1300969 h 1300970"/>
                <a:gd name="connsiteX6" fmla="*/ 0 w 10384541"/>
                <a:gd name="connsiteY6" fmla="*/ 1300969 h 1300970"/>
                <a:gd name="connsiteX7" fmla="*/ 168496 w 10384541"/>
                <a:gd name="connsiteY7" fmla="*/ 533400 h 1300970"/>
                <a:gd name="connsiteX8" fmla="*/ 838200 w 10384541"/>
                <a:gd name="connsiteY8" fmla="*/ 5569 h 1300970"/>
                <a:gd name="connsiteX0" fmla="*/ 838200 w 10390569"/>
                <a:gd name="connsiteY0" fmla="*/ 5569 h 1300970"/>
                <a:gd name="connsiteX1" fmla="*/ 9316095 w 10390569"/>
                <a:gd name="connsiteY1" fmla="*/ 5569 h 1300970"/>
                <a:gd name="connsiteX2" fmla="*/ 10334404 w 10390569"/>
                <a:gd name="connsiteY2" fmla="*/ 762000 h 1300970"/>
                <a:gd name="connsiteX3" fmla="*/ 10383235 w 10390569"/>
                <a:gd name="connsiteY3" fmla="*/ 1300969 h 1300970"/>
                <a:gd name="connsiteX4" fmla="*/ 10327070 w 10390569"/>
                <a:gd name="connsiteY4" fmla="*/ 1300970 h 1300970"/>
                <a:gd name="connsiteX5" fmla="*/ 152400 w 10390569"/>
                <a:gd name="connsiteY5" fmla="*/ 1300969 h 1300970"/>
                <a:gd name="connsiteX6" fmla="*/ 0 w 10390569"/>
                <a:gd name="connsiteY6" fmla="*/ 1300969 h 1300970"/>
                <a:gd name="connsiteX7" fmla="*/ 168496 w 10390569"/>
                <a:gd name="connsiteY7" fmla="*/ 533400 h 1300970"/>
                <a:gd name="connsiteX8" fmla="*/ 838200 w 10390569"/>
                <a:gd name="connsiteY8" fmla="*/ 5569 h 1300970"/>
                <a:gd name="connsiteX0" fmla="*/ 838200 w 10384541"/>
                <a:gd name="connsiteY0" fmla="*/ 5569 h 1300970"/>
                <a:gd name="connsiteX1" fmla="*/ 9316095 w 10384541"/>
                <a:gd name="connsiteY1" fmla="*/ 5569 h 1300970"/>
                <a:gd name="connsiteX2" fmla="*/ 10334404 w 10384541"/>
                <a:gd name="connsiteY2" fmla="*/ 762000 h 1300970"/>
                <a:gd name="connsiteX3" fmla="*/ 10383235 w 10384541"/>
                <a:gd name="connsiteY3" fmla="*/ 1300969 h 1300970"/>
                <a:gd name="connsiteX4" fmla="*/ 10327070 w 10384541"/>
                <a:gd name="connsiteY4" fmla="*/ 1300970 h 1300970"/>
                <a:gd name="connsiteX5" fmla="*/ 152400 w 10384541"/>
                <a:gd name="connsiteY5" fmla="*/ 1300969 h 1300970"/>
                <a:gd name="connsiteX6" fmla="*/ 0 w 10384541"/>
                <a:gd name="connsiteY6" fmla="*/ 1300969 h 1300970"/>
                <a:gd name="connsiteX7" fmla="*/ 168496 w 10384541"/>
                <a:gd name="connsiteY7" fmla="*/ 533400 h 1300970"/>
                <a:gd name="connsiteX8" fmla="*/ 838200 w 10384541"/>
                <a:gd name="connsiteY8" fmla="*/ 5569 h 1300970"/>
                <a:gd name="connsiteX0" fmla="*/ 838200 w 10384541"/>
                <a:gd name="connsiteY0" fmla="*/ 27178 h 1322579"/>
                <a:gd name="connsiteX1" fmla="*/ 9316095 w 10384541"/>
                <a:gd name="connsiteY1" fmla="*/ 27178 h 1322579"/>
                <a:gd name="connsiteX2" fmla="*/ 10334404 w 10384541"/>
                <a:gd name="connsiteY2" fmla="*/ 783609 h 1322579"/>
                <a:gd name="connsiteX3" fmla="*/ 10383235 w 10384541"/>
                <a:gd name="connsiteY3" fmla="*/ 1322578 h 1322579"/>
                <a:gd name="connsiteX4" fmla="*/ 10327070 w 10384541"/>
                <a:gd name="connsiteY4" fmla="*/ 1322579 h 1322579"/>
                <a:gd name="connsiteX5" fmla="*/ 152400 w 10384541"/>
                <a:gd name="connsiteY5" fmla="*/ 1322578 h 1322579"/>
                <a:gd name="connsiteX6" fmla="*/ 0 w 10384541"/>
                <a:gd name="connsiteY6" fmla="*/ 1322578 h 1322579"/>
                <a:gd name="connsiteX7" fmla="*/ 168496 w 10384541"/>
                <a:gd name="connsiteY7" fmla="*/ 555009 h 1322579"/>
                <a:gd name="connsiteX8" fmla="*/ 838200 w 10384541"/>
                <a:gd name="connsiteY8" fmla="*/ 27178 h 1322579"/>
                <a:gd name="connsiteX0" fmla="*/ 782035 w 10328376"/>
                <a:gd name="connsiteY0" fmla="*/ 27178 h 1322579"/>
                <a:gd name="connsiteX1" fmla="*/ 9259930 w 10328376"/>
                <a:gd name="connsiteY1" fmla="*/ 27178 h 1322579"/>
                <a:gd name="connsiteX2" fmla="*/ 10278239 w 10328376"/>
                <a:gd name="connsiteY2" fmla="*/ 783609 h 1322579"/>
                <a:gd name="connsiteX3" fmla="*/ 10327070 w 10328376"/>
                <a:gd name="connsiteY3" fmla="*/ 1322578 h 1322579"/>
                <a:gd name="connsiteX4" fmla="*/ 10270905 w 10328376"/>
                <a:gd name="connsiteY4" fmla="*/ 1322579 h 1322579"/>
                <a:gd name="connsiteX5" fmla="*/ 96235 w 10328376"/>
                <a:gd name="connsiteY5" fmla="*/ 1322578 h 1322579"/>
                <a:gd name="connsiteX6" fmla="*/ 0 w 10328376"/>
                <a:gd name="connsiteY6" fmla="*/ 1317010 h 1322579"/>
                <a:gd name="connsiteX7" fmla="*/ 112331 w 10328376"/>
                <a:gd name="connsiteY7" fmla="*/ 555009 h 1322579"/>
                <a:gd name="connsiteX8" fmla="*/ 782035 w 10328376"/>
                <a:gd name="connsiteY8" fmla="*/ 27178 h 1322579"/>
                <a:gd name="connsiteX0" fmla="*/ 782035 w 10328376"/>
                <a:gd name="connsiteY0" fmla="*/ 27178 h 1322579"/>
                <a:gd name="connsiteX1" fmla="*/ 9259930 w 10328376"/>
                <a:gd name="connsiteY1" fmla="*/ 27178 h 1322579"/>
                <a:gd name="connsiteX2" fmla="*/ 10216046 w 10328376"/>
                <a:gd name="connsiteY2" fmla="*/ 762000 h 1322579"/>
                <a:gd name="connsiteX3" fmla="*/ 10327070 w 10328376"/>
                <a:gd name="connsiteY3" fmla="*/ 1322578 h 1322579"/>
                <a:gd name="connsiteX4" fmla="*/ 10270905 w 10328376"/>
                <a:gd name="connsiteY4" fmla="*/ 1322579 h 1322579"/>
                <a:gd name="connsiteX5" fmla="*/ 96235 w 10328376"/>
                <a:gd name="connsiteY5" fmla="*/ 1322578 h 1322579"/>
                <a:gd name="connsiteX6" fmla="*/ 0 w 10328376"/>
                <a:gd name="connsiteY6" fmla="*/ 1317010 h 1322579"/>
                <a:gd name="connsiteX7" fmla="*/ 112331 w 10328376"/>
                <a:gd name="connsiteY7" fmla="*/ 555009 h 1322579"/>
                <a:gd name="connsiteX8" fmla="*/ 782035 w 10328376"/>
                <a:gd name="connsiteY8" fmla="*/ 27178 h 1322579"/>
                <a:gd name="connsiteX0" fmla="*/ 782035 w 10328376"/>
                <a:gd name="connsiteY0" fmla="*/ 27178 h 1322578"/>
                <a:gd name="connsiteX1" fmla="*/ 9259930 w 10328376"/>
                <a:gd name="connsiteY1" fmla="*/ 27178 h 1322578"/>
                <a:gd name="connsiteX2" fmla="*/ 10216046 w 10328376"/>
                <a:gd name="connsiteY2" fmla="*/ 762000 h 1322578"/>
                <a:gd name="connsiteX3" fmla="*/ 10327070 w 10328376"/>
                <a:gd name="connsiteY3" fmla="*/ 1322578 h 1322578"/>
                <a:gd name="connsiteX4" fmla="*/ 10159880 w 10328376"/>
                <a:gd name="connsiteY4" fmla="*/ 1295400 h 1322578"/>
                <a:gd name="connsiteX5" fmla="*/ 96235 w 10328376"/>
                <a:gd name="connsiteY5" fmla="*/ 1322578 h 1322578"/>
                <a:gd name="connsiteX6" fmla="*/ 0 w 10328376"/>
                <a:gd name="connsiteY6" fmla="*/ 1317010 h 1322578"/>
                <a:gd name="connsiteX7" fmla="*/ 112331 w 10328376"/>
                <a:gd name="connsiteY7" fmla="*/ 555009 h 1322578"/>
                <a:gd name="connsiteX8" fmla="*/ 782035 w 10328376"/>
                <a:gd name="connsiteY8" fmla="*/ 27178 h 1322578"/>
                <a:gd name="connsiteX0" fmla="*/ 782035 w 10328376"/>
                <a:gd name="connsiteY0" fmla="*/ 27178 h 1322578"/>
                <a:gd name="connsiteX1" fmla="*/ 9259930 w 10328376"/>
                <a:gd name="connsiteY1" fmla="*/ 27178 h 1322578"/>
                <a:gd name="connsiteX2" fmla="*/ 10216046 w 10328376"/>
                <a:gd name="connsiteY2" fmla="*/ 762000 h 1322578"/>
                <a:gd name="connsiteX3" fmla="*/ 10327070 w 10328376"/>
                <a:gd name="connsiteY3" fmla="*/ 1322578 h 1322578"/>
                <a:gd name="connsiteX4" fmla="*/ 10159880 w 10328376"/>
                <a:gd name="connsiteY4" fmla="*/ 1295400 h 1322578"/>
                <a:gd name="connsiteX5" fmla="*/ 96235 w 10328376"/>
                <a:gd name="connsiteY5" fmla="*/ 1322578 h 1322578"/>
                <a:gd name="connsiteX6" fmla="*/ 0 w 10328376"/>
                <a:gd name="connsiteY6" fmla="*/ 1317010 h 1322578"/>
                <a:gd name="connsiteX7" fmla="*/ 112331 w 10328376"/>
                <a:gd name="connsiteY7" fmla="*/ 555009 h 1322578"/>
                <a:gd name="connsiteX8" fmla="*/ 782035 w 10328376"/>
                <a:gd name="connsiteY8" fmla="*/ 27178 h 1322578"/>
                <a:gd name="connsiteX0" fmla="*/ 782035 w 10328376"/>
                <a:gd name="connsiteY0" fmla="*/ 27178 h 1322578"/>
                <a:gd name="connsiteX1" fmla="*/ 9259930 w 10328376"/>
                <a:gd name="connsiteY1" fmla="*/ 27178 h 1322578"/>
                <a:gd name="connsiteX2" fmla="*/ 10216046 w 10328376"/>
                <a:gd name="connsiteY2" fmla="*/ 762000 h 1322578"/>
                <a:gd name="connsiteX3" fmla="*/ 10327070 w 10328376"/>
                <a:gd name="connsiteY3" fmla="*/ 1322578 h 1322578"/>
                <a:gd name="connsiteX4" fmla="*/ 10159880 w 10328376"/>
                <a:gd name="connsiteY4" fmla="*/ 1295400 h 1322578"/>
                <a:gd name="connsiteX5" fmla="*/ 96235 w 10328376"/>
                <a:gd name="connsiteY5" fmla="*/ 1322578 h 1322578"/>
                <a:gd name="connsiteX6" fmla="*/ 0 w 10328376"/>
                <a:gd name="connsiteY6" fmla="*/ 1317010 h 1322578"/>
                <a:gd name="connsiteX7" fmla="*/ 112331 w 10328376"/>
                <a:gd name="connsiteY7" fmla="*/ 555009 h 1322578"/>
                <a:gd name="connsiteX8" fmla="*/ 782035 w 10328376"/>
                <a:gd name="connsiteY8" fmla="*/ 27178 h 1322578"/>
                <a:gd name="connsiteX0" fmla="*/ 782035 w 10554343"/>
                <a:gd name="connsiteY0" fmla="*/ 27178 h 1322578"/>
                <a:gd name="connsiteX1" fmla="*/ 9259930 w 10554343"/>
                <a:gd name="connsiteY1" fmla="*/ 27178 h 1322578"/>
                <a:gd name="connsiteX2" fmla="*/ 10216046 w 10554343"/>
                <a:gd name="connsiteY2" fmla="*/ 762000 h 1322578"/>
                <a:gd name="connsiteX3" fmla="*/ 10553037 w 10554343"/>
                <a:gd name="connsiteY3" fmla="*/ 1295400 h 1322578"/>
                <a:gd name="connsiteX4" fmla="*/ 10159880 w 10554343"/>
                <a:gd name="connsiteY4" fmla="*/ 1295400 h 1322578"/>
                <a:gd name="connsiteX5" fmla="*/ 96235 w 10554343"/>
                <a:gd name="connsiteY5" fmla="*/ 1322578 h 1322578"/>
                <a:gd name="connsiteX6" fmla="*/ 0 w 10554343"/>
                <a:gd name="connsiteY6" fmla="*/ 1317010 h 1322578"/>
                <a:gd name="connsiteX7" fmla="*/ 112331 w 10554343"/>
                <a:gd name="connsiteY7" fmla="*/ 555009 h 1322578"/>
                <a:gd name="connsiteX8" fmla="*/ 782035 w 10554343"/>
                <a:gd name="connsiteY8" fmla="*/ 27178 h 1322578"/>
                <a:gd name="connsiteX0" fmla="*/ 782035 w 10554343"/>
                <a:gd name="connsiteY0" fmla="*/ 27178 h 1322578"/>
                <a:gd name="connsiteX1" fmla="*/ 9259930 w 10554343"/>
                <a:gd name="connsiteY1" fmla="*/ 27178 h 1322578"/>
                <a:gd name="connsiteX2" fmla="*/ 10216046 w 10554343"/>
                <a:gd name="connsiteY2" fmla="*/ 762000 h 1322578"/>
                <a:gd name="connsiteX3" fmla="*/ 10553037 w 10554343"/>
                <a:gd name="connsiteY3" fmla="*/ 1295400 h 1322578"/>
                <a:gd name="connsiteX4" fmla="*/ 10159880 w 10554343"/>
                <a:gd name="connsiteY4" fmla="*/ 1295400 h 1322578"/>
                <a:gd name="connsiteX5" fmla="*/ 96235 w 10554343"/>
                <a:gd name="connsiteY5" fmla="*/ 1322578 h 1322578"/>
                <a:gd name="connsiteX6" fmla="*/ 0 w 10554343"/>
                <a:gd name="connsiteY6" fmla="*/ 1317010 h 1322578"/>
                <a:gd name="connsiteX7" fmla="*/ 112331 w 10554343"/>
                <a:gd name="connsiteY7" fmla="*/ 555009 h 1322578"/>
                <a:gd name="connsiteX8" fmla="*/ 782035 w 10554343"/>
                <a:gd name="connsiteY8" fmla="*/ 27178 h 1322578"/>
                <a:gd name="connsiteX0" fmla="*/ 782035 w 10230031"/>
                <a:gd name="connsiteY0" fmla="*/ 27178 h 1322578"/>
                <a:gd name="connsiteX1" fmla="*/ 9259930 w 10230031"/>
                <a:gd name="connsiteY1" fmla="*/ 27178 h 1322578"/>
                <a:gd name="connsiteX2" fmla="*/ 10216046 w 10230031"/>
                <a:gd name="connsiteY2" fmla="*/ 762000 h 1322578"/>
                <a:gd name="connsiteX3" fmla="*/ 10216045 w 10230031"/>
                <a:gd name="connsiteY3" fmla="*/ 1295400 h 1322578"/>
                <a:gd name="connsiteX4" fmla="*/ 10159880 w 10230031"/>
                <a:gd name="connsiteY4" fmla="*/ 1295400 h 1322578"/>
                <a:gd name="connsiteX5" fmla="*/ 96235 w 10230031"/>
                <a:gd name="connsiteY5" fmla="*/ 1322578 h 1322578"/>
                <a:gd name="connsiteX6" fmla="*/ 0 w 10230031"/>
                <a:gd name="connsiteY6" fmla="*/ 1317010 h 1322578"/>
                <a:gd name="connsiteX7" fmla="*/ 112331 w 10230031"/>
                <a:gd name="connsiteY7" fmla="*/ 555009 h 1322578"/>
                <a:gd name="connsiteX8" fmla="*/ 782035 w 10230031"/>
                <a:gd name="connsiteY8" fmla="*/ 27178 h 132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30031" h="1322578">
                  <a:moveTo>
                    <a:pt x="782035" y="27178"/>
                  </a:moveTo>
                  <a:lnTo>
                    <a:pt x="9259930" y="27178"/>
                  </a:lnTo>
                  <a:cubicBezTo>
                    <a:pt x="10002271" y="0"/>
                    <a:pt x="9925888" y="254996"/>
                    <a:pt x="10216046" y="762000"/>
                  </a:cubicBezTo>
                  <a:cubicBezTo>
                    <a:pt x="10230031" y="1020909"/>
                    <a:pt x="10217351" y="1016593"/>
                    <a:pt x="10216045" y="1295400"/>
                  </a:cubicBezTo>
                  <a:lnTo>
                    <a:pt x="10159880" y="1295400"/>
                  </a:lnTo>
                  <a:lnTo>
                    <a:pt x="96235" y="1322578"/>
                  </a:lnTo>
                  <a:lnTo>
                    <a:pt x="0" y="1317010"/>
                  </a:lnTo>
                  <a:cubicBezTo>
                    <a:pt x="25400" y="1088410"/>
                    <a:pt x="17041" y="868226"/>
                    <a:pt x="112331" y="555009"/>
                  </a:cubicBezTo>
                  <a:cubicBezTo>
                    <a:pt x="213812" y="228244"/>
                    <a:pt x="385622" y="62200"/>
                    <a:pt x="782035" y="27178"/>
                  </a:cubicBezTo>
                  <a:close/>
                </a:path>
              </a:pathLst>
            </a:custGeom>
            <a:solidFill>
              <a:srgbClr val="344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13258800" y="5410200"/>
              <a:ext cx="13868400" cy="5562600"/>
            </a:xfrm>
            <a:prstGeom prst="roundRect">
              <a:avLst>
                <a:gd name="adj" fmla="val 18397"/>
              </a:avLst>
            </a:prstGeom>
            <a:noFill/>
            <a:ln w="127000">
              <a:solidFill>
                <a:srgbClr val="3442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54"/>
          <p:cNvSpPr/>
          <p:nvPr/>
        </p:nvSpPr>
        <p:spPr>
          <a:xfrm>
            <a:off x="27889200" y="5486400"/>
            <a:ext cx="10502900" cy="1295400"/>
          </a:xfrm>
          <a:custGeom>
            <a:avLst/>
            <a:gdLst>
              <a:gd name="connsiteX0" fmla="*/ 215904 w 10287000"/>
              <a:gd name="connsiteY0" fmla="*/ 0 h 1295400"/>
              <a:gd name="connsiteX1" fmla="*/ 10071096 w 10287000"/>
              <a:gd name="connsiteY1" fmla="*/ 0 h 1295400"/>
              <a:gd name="connsiteX2" fmla="*/ 10287000 w 10287000"/>
              <a:gd name="connsiteY2" fmla="*/ 215904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0 w 10287000"/>
              <a:gd name="connsiteY7" fmla="*/ 215904 h 1295400"/>
              <a:gd name="connsiteX8" fmla="*/ 215904 w 10287000"/>
              <a:gd name="connsiteY8" fmla="*/ 0 h 1295400"/>
              <a:gd name="connsiteX0" fmla="*/ 1143000 w 10287000"/>
              <a:gd name="connsiteY0" fmla="*/ 0 h 1295400"/>
              <a:gd name="connsiteX1" fmla="*/ 10071096 w 10287000"/>
              <a:gd name="connsiteY1" fmla="*/ 0 h 1295400"/>
              <a:gd name="connsiteX2" fmla="*/ 10287000 w 10287000"/>
              <a:gd name="connsiteY2" fmla="*/ 215904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0 w 10287000"/>
              <a:gd name="connsiteY7" fmla="*/ 215904 h 1295400"/>
              <a:gd name="connsiteX8" fmla="*/ 1143000 w 10287000"/>
              <a:gd name="connsiteY8" fmla="*/ 0 h 1295400"/>
              <a:gd name="connsiteX0" fmla="*/ 1143000 w 10287000"/>
              <a:gd name="connsiteY0" fmla="*/ 0 h 1295400"/>
              <a:gd name="connsiteX1" fmla="*/ 10071096 w 10287000"/>
              <a:gd name="connsiteY1" fmla="*/ 0 h 1295400"/>
              <a:gd name="connsiteX2" fmla="*/ 10287000 w 10287000"/>
              <a:gd name="connsiteY2" fmla="*/ 215904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152400 w 10287000"/>
              <a:gd name="connsiteY7" fmla="*/ 685800 h 1295400"/>
              <a:gd name="connsiteX8" fmla="*/ 1143000 w 10287000"/>
              <a:gd name="connsiteY8" fmla="*/ 0 h 1295400"/>
              <a:gd name="connsiteX0" fmla="*/ 1143000 w 10287000"/>
              <a:gd name="connsiteY0" fmla="*/ 0 h 1295400"/>
              <a:gd name="connsiteX1" fmla="*/ 10071096 w 10287000"/>
              <a:gd name="connsiteY1" fmla="*/ 0 h 1295400"/>
              <a:gd name="connsiteX2" fmla="*/ 10287000 w 10287000"/>
              <a:gd name="connsiteY2" fmla="*/ 215904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152400 w 10287000"/>
              <a:gd name="connsiteY7" fmla="*/ 685800 h 1295400"/>
              <a:gd name="connsiteX8" fmla="*/ 1143000 w 10287000"/>
              <a:gd name="connsiteY8" fmla="*/ 0 h 1295400"/>
              <a:gd name="connsiteX0" fmla="*/ 1143000 w 10287000"/>
              <a:gd name="connsiteY0" fmla="*/ 0 h 1295400"/>
              <a:gd name="connsiteX1" fmla="*/ 8991600 w 10287000"/>
              <a:gd name="connsiteY1" fmla="*/ 0 h 1295400"/>
              <a:gd name="connsiteX2" fmla="*/ 10287000 w 10287000"/>
              <a:gd name="connsiteY2" fmla="*/ 215904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152400 w 10287000"/>
              <a:gd name="connsiteY7" fmla="*/ 685800 h 1295400"/>
              <a:gd name="connsiteX8" fmla="*/ 1143000 w 10287000"/>
              <a:gd name="connsiteY8" fmla="*/ 0 h 1295400"/>
              <a:gd name="connsiteX0" fmla="*/ 1143000 w 10287000"/>
              <a:gd name="connsiteY0" fmla="*/ 0 h 1295400"/>
              <a:gd name="connsiteX1" fmla="*/ 8991600 w 10287000"/>
              <a:gd name="connsiteY1" fmla="*/ 0 h 1295400"/>
              <a:gd name="connsiteX2" fmla="*/ 10134600 w 10287000"/>
              <a:gd name="connsiteY2" fmla="*/ 685800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152400 w 10287000"/>
              <a:gd name="connsiteY7" fmla="*/ 685800 h 1295400"/>
              <a:gd name="connsiteX8" fmla="*/ 1143000 w 10287000"/>
              <a:gd name="connsiteY8" fmla="*/ 0 h 1295400"/>
              <a:gd name="connsiteX0" fmla="*/ 1143000 w 10287000"/>
              <a:gd name="connsiteY0" fmla="*/ 0 h 1295400"/>
              <a:gd name="connsiteX1" fmla="*/ 8991600 w 10287000"/>
              <a:gd name="connsiteY1" fmla="*/ 0 h 1295400"/>
              <a:gd name="connsiteX2" fmla="*/ 10134600 w 10287000"/>
              <a:gd name="connsiteY2" fmla="*/ 685800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152400 w 10287000"/>
              <a:gd name="connsiteY7" fmla="*/ 685800 h 1295400"/>
              <a:gd name="connsiteX8" fmla="*/ 1143000 w 10287000"/>
              <a:gd name="connsiteY8" fmla="*/ 0 h 1295400"/>
              <a:gd name="connsiteX0" fmla="*/ 1143000 w 10287000"/>
              <a:gd name="connsiteY0" fmla="*/ 0 h 1295400"/>
              <a:gd name="connsiteX1" fmla="*/ 8991600 w 10287000"/>
              <a:gd name="connsiteY1" fmla="*/ 0 h 1295400"/>
              <a:gd name="connsiteX2" fmla="*/ 10134600 w 10287000"/>
              <a:gd name="connsiteY2" fmla="*/ 685800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152400 w 10287000"/>
              <a:gd name="connsiteY7" fmla="*/ 685800 h 1295400"/>
              <a:gd name="connsiteX8" fmla="*/ 1143000 w 10287000"/>
              <a:gd name="connsiteY8" fmla="*/ 0 h 1295400"/>
              <a:gd name="connsiteX0" fmla="*/ 1295400 w 10439400"/>
              <a:gd name="connsiteY0" fmla="*/ 0 h 1371600"/>
              <a:gd name="connsiteX1" fmla="*/ 9144000 w 10439400"/>
              <a:gd name="connsiteY1" fmla="*/ 0 h 1371600"/>
              <a:gd name="connsiteX2" fmla="*/ 10287000 w 10439400"/>
              <a:gd name="connsiteY2" fmla="*/ 685800 h 1371600"/>
              <a:gd name="connsiteX3" fmla="*/ 10439400 w 10439400"/>
              <a:gd name="connsiteY3" fmla="*/ 1295400 h 1371600"/>
              <a:gd name="connsiteX4" fmla="*/ 10439400 w 10439400"/>
              <a:gd name="connsiteY4" fmla="*/ 1295400 h 1371600"/>
              <a:gd name="connsiteX5" fmla="*/ 152400 w 10439400"/>
              <a:gd name="connsiteY5" fmla="*/ 1295400 h 1371600"/>
              <a:gd name="connsiteX6" fmla="*/ 0 w 10439400"/>
              <a:gd name="connsiteY6" fmla="*/ 1371600 h 1371600"/>
              <a:gd name="connsiteX7" fmla="*/ 304800 w 10439400"/>
              <a:gd name="connsiteY7" fmla="*/ 685800 h 1371600"/>
              <a:gd name="connsiteX8" fmla="*/ 1295400 w 10439400"/>
              <a:gd name="connsiteY8" fmla="*/ 0 h 1371600"/>
              <a:gd name="connsiteX0" fmla="*/ 1295400 w 10439400"/>
              <a:gd name="connsiteY0" fmla="*/ 65964 h 1437564"/>
              <a:gd name="connsiteX1" fmla="*/ 9144000 w 10439400"/>
              <a:gd name="connsiteY1" fmla="*/ 65964 h 1437564"/>
              <a:gd name="connsiteX2" fmla="*/ 10287000 w 10439400"/>
              <a:gd name="connsiteY2" fmla="*/ 751764 h 1437564"/>
              <a:gd name="connsiteX3" fmla="*/ 10439400 w 10439400"/>
              <a:gd name="connsiteY3" fmla="*/ 1361364 h 1437564"/>
              <a:gd name="connsiteX4" fmla="*/ 10439400 w 10439400"/>
              <a:gd name="connsiteY4" fmla="*/ 1361364 h 1437564"/>
              <a:gd name="connsiteX5" fmla="*/ 152400 w 10439400"/>
              <a:gd name="connsiteY5" fmla="*/ 1361364 h 1437564"/>
              <a:gd name="connsiteX6" fmla="*/ 0 w 10439400"/>
              <a:gd name="connsiteY6" fmla="*/ 1437564 h 1437564"/>
              <a:gd name="connsiteX7" fmla="*/ 0 w 10439400"/>
              <a:gd name="connsiteY7" fmla="*/ 675564 h 1437564"/>
              <a:gd name="connsiteX8" fmla="*/ 1295400 w 10439400"/>
              <a:gd name="connsiteY8" fmla="*/ 65964 h 1437564"/>
              <a:gd name="connsiteX0" fmla="*/ 838200 w 10439400"/>
              <a:gd name="connsiteY0" fmla="*/ 65964 h 1437564"/>
              <a:gd name="connsiteX1" fmla="*/ 9144000 w 10439400"/>
              <a:gd name="connsiteY1" fmla="*/ 65964 h 1437564"/>
              <a:gd name="connsiteX2" fmla="*/ 10287000 w 10439400"/>
              <a:gd name="connsiteY2" fmla="*/ 751764 h 1437564"/>
              <a:gd name="connsiteX3" fmla="*/ 10439400 w 10439400"/>
              <a:gd name="connsiteY3" fmla="*/ 1361364 h 1437564"/>
              <a:gd name="connsiteX4" fmla="*/ 10439400 w 10439400"/>
              <a:gd name="connsiteY4" fmla="*/ 1361364 h 1437564"/>
              <a:gd name="connsiteX5" fmla="*/ 152400 w 10439400"/>
              <a:gd name="connsiteY5" fmla="*/ 1361364 h 1437564"/>
              <a:gd name="connsiteX6" fmla="*/ 0 w 10439400"/>
              <a:gd name="connsiteY6" fmla="*/ 1437564 h 1437564"/>
              <a:gd name="connsiteX7" fmla="*/ 0 w 10439400"/>
              <a:gd name="connsiteY7" fmla="*/ 675564 h 1437564"/>
              <a:gd name="connsiteX8" fmla="*/ 838200 w 10439400"/>
              <a:gd name="connsiteY8" fmla="*/ 65964 h 1437564"/>
              <a:gd name="connsiteX0" fmla="*/ 838200 w 10439400"/>
              <a:gd name="connsiteY0" fmla="*/ 65964 h 1437564"/>
              <a:gd name="connsiteX1" fmla="*/ 9144000 w 10439400"/>
              <a:gd name="connsiteY1" fmla="*/ 65964 h 1437564"/>
              <a:gd name="connsiteX2" fmla="*/ 10287000 w 10439400"/>
              <a:gd name="connsiteY2" fmla="*/ 751764 h 1437564"/>
              <a:gd name="connsiteX3" fmla="*/ 10439400 w 10439400"/>
              <a:gd name="connsiteY3" fmla="*/ 1361364 h 1437564"/>
              <a:gd name="connsiteX4" fmla="*/ 10439400 w 10439400"/>
              <a:gd name="connsiteY4" fmla="*/ 1361364 h 1437564"/>
              <a:gd name="connsiteX5" fmla="*/ 152400 w 10439400"/>
              <a:gd name="connsiteY5" fmla="*/ 1361364 h 1437564"/>
              <a:gd name="connsiteX6" fmla="*/ 0 w 10439400"/>
              <a:gd name="connsiteY6" fmla="*/ 1437564 h 1437564"/>
              <a:gd name="connsiteX7" fmla="*/ 0 w 10439400"/>
              <a:gd name="connsiteY7" fmla="*/ 675564 h 1437564"/>
              <a:gd name="connsiteX8" fmla="*/ 838200 w 10439400"/>
              <a:gd name="connsiteY8" fmla="*/ 65964 h 1437564"/>
              <a:gd name="connsiteX0" fmla="*/ 838200 w 10439400"/>
              <a:gd name="connsiteY0" fmla="*/ 65964 h 1437564"/>
              <a:gd name="connsiteX1" fmla="*/ 9144000 w 10439400"/>
              <a:gd name="connsiteY1" fmla="*/ 65964 h 1437564"/>
              <a:gd name="connsiteX2" fmla="*/ 10287000 w 10439400"/>
              <a:gd name="connsiteY2" fmla="*/ 751764 h 1437564"/>
              <a:gd name="connsiteX3" fmla="*/ 10439400 w 10439400"/>
              <a:gd name="connsiteY3" fmla="*/ 1361364 h 1437564"/>
              <a:gd name="connsiteX4" fmla="*/ 10439400 w 10439400"/>
              <a:gd name="connsiteY4" fmla="*/ 1361364 h 1437564"/>
              <a:gd name="connsiteX5" fmla="*/ 152400 w 10439400"/>
              <a:gd name="connsiteY5" fmla="*/ 1361364 h 1437564"/>
              <a:gd name="connsiteX6" fmla="*/ 0 w 10439400"/>
              <a:gd name="connsiteY6" fmla="*/ 1437564 h 1437564"/>
              <a:gd name="connsiteX7" fmla="*/ 0 w 10439400"/>
              <a:gd name="connsiteY7" fmla="*/ 675564 h 1437564"/>
              <a:gd name="connsiteX8" fmla="*/ 838200 w 10439400"/>
              <a:gd name="connsiteY8" fmla="*/ 65964 h 1437564"/>
              <a:gd name="connsiteX0" fmla="*/ 838200 w 10439400"/>
              <a:gd name="connsiteY0" fmla="*/ 65964 h 1437564"/>
              <a:gd name="connsiteX1" fmla="*/ 9144000 w 10439400"/>
              <a:gd name="connsiteY1" fmla="*/ 65964 h 1437564"/>
              <a:gd name="connsiteX2" fmla="*/ 10287000 w 10439400"/>
              <a:gd name="connsiteY2" fmla="*/ 751764 h 1437564"/>
              <a:gd name="connsiteX3" fmla="*/ 10439400 w 10439400"/>
              <a:gd name="connsiteY3" fmla="*/ 1361364 h 1437564"/>
              <a:gd name="connsiteX4" fmla="*/ 10439400 w 10439400"/>
              <a:gd name="connsiteY4" fmla="*/ 1361364 h 1437564"/>
              <a:gd name="connsiteX5" fmla="*/ 152400 w 10439400"/>
              <a:gd name="connsiteY5" fmla="*/ 1361364 h 1437564"/>
              <a:gd name="connsiteX6" fmla="*/ 0 w 10439400"/>
              <a:gd name="connsiteY6" fmla="*/ 1437564 h 1437564"/>
              <a:gd name="connsiteX7" fmla="*/ 0 w 10439400"/>
              <a:gd name="connsiteY7" fmla="*/ 675564 h 1437564"/>
              <a:gd name="connsiteX8" fmla="*/ 838200 w 10439400"/>
              <a:gd name="connsiteY8" fmla="*/ 65964 h 1437564"/>
              <a:gd name="connsiteX0" fmla="*/ 838200 w 10439400"/>
              <a:gd name="connsiteY0" fmla="*/ 65964 h 1361364"/>
              <a:gd name="connsiteX1" fmla="*/ 9144000 w 10439400"/>
              <a:gd name="connsiteY1" fmla="*/ 65964 h 1361364"/>
              <a:gd name="connsiteX2" fmla="*/ 10287000 w 10439400"/>
              <a:gd name="connsiteY2" fmla="*/ 751764 h 1361364"/>
              <a:gd name="connsiteX3" fmla="*/ 10439400 w 10439400"/>
              <a:gd name="connsiteY3" fmla="*/ 1361364 h 1361364"/>
              <a:gd name="connsiteX4" fmla="*/ 10439400 w 10439400"/>
              <a:gd name="connsiteY4" fmla="*/ 1361364 h 1361364"/>
              <a:gd name="connsiteX5" fmla="*/ 152400 w 10439400"/>
              <a:gd name="connsiteY5" fmla="*/ 1361364 h 1361364"/>
              <a:gd name="connsiteX6" fmla="*/ 0 w 10439400"/>
              <a:gd name="connsiteY6" fmla="*/ 1132764 h 1361364"/>
              <a:gd name="connsiteX7" fmla="*/ 0 w 10439400"/>
              <a:gd name="connsiteY7" fmla="*/ 675564 h 1361364"/>
              <a:gd name="connsiteX8" fmla="*/ 838200 w 10439400"/>
              <a:gd name="connsiteY8" fmla="*/ 65964 h 1361364"/>
              <a:gd name="connsiteX0" fmla="*/ 838200 w 10439400"/>
              <a:gd name="connsiteY0" fmla="*/ 65964 h 1361364"/>
              <a:gd name="connsiteX1" fmla="*/ 9144000 w 10439400"/>
              <a:gd name="connsiteY1" fmla="*/ 65964 h 1361364"/>
              <a:gd name="connsiteX2" fmla="*/ 10287000 w 10439400"/>
              <a:gd name="connsiteY2" fmla="*/ 751764 h 1361364"/>
              <a:gd name="connsiteX3" fmla="*/ 10439400 w 10439400"/>
              <a:gd name="connsiteY3" fmla="*/ 1361364 h 1361364"/>
              <a:gd name="connsiteX4" fmla="*/ 10439400 w 10439400"/>
              <a:gd name="connsiteY4" fmla="*/ 1361364 h 1361364"/>
              <a:gd name="connsiteX5" fmla="*/ 152400 w 10439400"/>
              <a:gd name="connsiteY5" fmla="*/ 1361364 h 1361364"/>
              <a:gd name="connsiteX6" fmla="*/ 0 w 10439400"/>
              <a:gd name="connsiteY6" fmla="*/ 1361364 h 1361364"/>
              <a:gd name="connsiteX7" fmla="*/ 0 w 10439400"/>
              <a:gd name="connsiteY7" fmla="*/ 675564 h 1361364"/>
              <a:gd name="connsiteX8" fmla="*/ 838200 w 10439400"/>
              <a:gd name="connsiteY8" fmla="*/ 65964 h 1361364"/>
              <a:gd name="connsiteX0" fmla="*/ 838200 w 10439400"/>
              <a:gd name="connsiteY0" fmla="*/ 0 h 1295400"/>
              <a:gd name="connsiteX1" fmla="*/ 9144000 w 10439400"/>
              <a:gd name="connsiteY1" fmla="*/ 0 h 1295400"/>
              <a:gd name="connsiteX2" fmla="*/ 10287000 w 10439400"/>
              <a:gd name="connsiteY2" fmla="*/ 685800 h 1295400"/>
              <a:gd name="connsiteX3" fmla="*/ 10439400 w 10439400"/>
              <a:gd name="connsiteY3" fmla="*/ 1295400 h 1295400"/>
              <a:gd name="connsiteX4" fmla="*/ 10439400 w 10439400"/>
              <a:gd name="connsiteY4" fmla="*/ 1295400 h 1295400"/>
              <a:gd name="connsiteX5" fmla="*/ 152400 w 10439400"/>
              <a:gd name="connsiteY5" fmla="*/ 1295400 h 1295400"/>
              <a:gd name="connsiteX6" fmla="*/ 0 w 10439400"/>
              <a:gd name="connsiteY6" fmla="*/ 1295400 h 1295400"/>
              <a:gd name="connsiteX7" fmla="*/ 0 w 10439400"/>
              <a:gd name="connsiteY7" fmla="*/ 609600 h 1295400"/>
              <a:gd name="connsiteX8" fmla="*/ 838200 w 10439400"/>
              <a:gd name="connsiteY8" fmla="*/ 0 h 1295400"/>
              <a:gd name="connsiteX0" fmla="*/ 838200 w 10439400"/>
              <a:gd name="connsiteY0" fmla="*/ 0 h 1295400"/>
              <a:gd name="connsiteX1" fmla="*/ 9144000 w 10439400"/>
              <a:gd name="connsiteY1" fmla="*/ 0 h 1295400"/>
              <a:gd name="connsiteX2" fmla="*/ 10287000 w 10439400"/>
              <a:gd name="connsiteY2" fmla="*/ 685800 h 1295400"/>
              <a:gd name="connsiteX3" fmla="*/ 10439400 w 10439400"/>
              <a:gd name="connsiteY3" fmla="*/ 1295400 h 1295400"/>
              <a:gd name="connsiteX4" fmla="*/ 10439400 w 10439400"/>
              <a:gd name="connsiteY4" fmla="*/ 1295400 h 1295400"/>
              <a:gd name="connsiteX5" fmla="*/ 152400 w 10439400"/>
              <a:gd name="connsiteY5" fmla="*/ 1295400 h 1295400"/>
              <a:gd name="connsiteX6" fmla="*/ 0 w 10439400"/>
              <a:gd name="connsiteY6" fmla="*/ 1295400 h 1295400"/>
              <a:gd name="connsiteX7" fmla="*/ 76200 w 10439400"/>
              <a:gd name="connsiteY7" fmla="*/ 609600 h 1295400"/>
              <a:gd name="connsiteX8" fmla="*/ 838200 w 10439400"/>
              <a:gd name="connsiteY8" fmla="*/ 0 h 1295400"/>
              <a:gd name="connsiteX0" fmla="*/ 838200 w 10439400"/>
              <a:gd name="connsiteY0" fmla="*/ 0 h 1295400"/>
              <a:gd name="connsiteX1" fmla="*/ 9144000 w 10439400"/>
              <a:gd name="connsiteY1" fmla="*/ 0 h 1295400"/>
              <a:gd name="connsiteX2" fmla="*/ 10287000 w 10439400"/>
              <a:gd name="connsiteY2" fmla="*/ 685800 h 1295400"/>
              <a:gd name="connsiteX3" fmla="*/ 10439400 w 10439400"/>
              <a:gd name="connsiteY3" fmla="*/ 1295400 h 1295400"/>
              <a:gd name="connsiteX4" fmla="*/ 10439400 w 10439400"/>
              <a:gd name="connsiteY4" fmla="*/ 1295400 h 1295400"/>
              <a:gd name="connsiteX5" fmla="*/ 152400 w 10439400"/>
              <a:gd name="connsiteY5" fmla="*/ 1295400 h 1295400"/>
              <a:gd name="connsiteX6" fmla="*/ 0 w 10439400"/>
              <a:gd name="connsiteY6" fmla="*/ 1295400 h 1295400"/>
              <a:gd name="connsiteX7" fmla="*/ 76200 w 10439400"/>
              <a:gd name="connsiteY7" fmla="*/ 609600 h 1295400"/>
              <a:gd name="connsiteX8" fmla="*/ 838200 w 10439400"/>
              <a:gd name="connsiteY8" fmla="*/ 0 h 1295400"/>
              <a:gd name="connsiteX0" fmla="*/ 901700 w 10502900"/>
              <a:gd name="connsiteY0" fmla="*/ 0 h 1295400"/>
              <a:gd name="connsiteX1" fmla="*/ 9207500 w 10502900"/>
              <a:gd name="connsiteY1" fmla="*/ 0 h 1295400"/>
              <a:gd name="connsiteX2" fmla="*/ 10350500 w 10502900"/>
              <a:gd name="connsiteY2" fmla="*/ 685800 h 1295400"/>
              <a:gd name="connsiteX3" fmla="*/ 10502900 w 10502900"/>
              <a:gd name="connsiteY3" fmla="*/ 1295400 h 1295400"/>
              <a:gd name="connsiteX4" fmla="*/ 10502900 w 10502900"/>
              <a:gd name="connsiteY4" fmla="*/ 1295400 h 1295400"/>
              <a:gd name="connsiteX5" fmla="*/ 215900 w 10502900"/>
              <a:gd name="connsiteY5" fmla="*/ 1295400 h 1295400"/>
              <a:gd name="connsiteX6" fmla="*/ 63500 w 10502900"/>
              <a:gd name="connsiteY6" fmla="*/ 1295400 h 1295400"/>
              <a:gd name="connsiteX7" fmla="*/ 139700 w 10502900"/>
              <a:gd name="connsiteY7" fmla="*/ 609600 h 1295400"/>
              <a:gd name="connsiteX8" fmla="*/ 901700 w 10502900"/>
              <a:gd name="connsiteY8"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2900" h="1295400">
                <a:moveTo>
                  <a:pt x="901700" y="0"/>
                </a:moveTo>
                <a:lnTo>
                  <a:pt x="9207500" y="0"/>
                </a:lnTo>
                <a:cubicBezTo>
                  <a:pt x="10062132" y="42278"/>
                  <a:pt x="10123037" y="187657"/>
                  <a:pt x="10350500" y="685800"/>
                </a:cubicBezTo>
                <a:lnTo>
                  <a:pt x="10502900" y="1295400"/>
                </a:lnTo>
                <a:lnTo>
                  <a:pt x="10502900" y="1295400"/>
                </a:lnTo>
                <a:lnTo>
                  <a:pt x="215900" y="1295400"/>
                </a:lnTo>
                <a:lnTo>
                  <a:pt x="63500" y="1295400"/>
                </a:lnTo>
                <a:cubicBezTo>
                  <a:pt x="88900" y="1066800"/>
                  <a:pt x="0" y="781050"/>
                  <a:pt x="139700" y="609600"/>
                </a:cubicBezTo>
                <a:cubicBezTo>
                  <a:pt x="446016" y="200736"/>
                  <a:pt x="395452" y="176048"/>
                  <a:pt x="901700" y="0"/>
                </a:cubicBezTo>
                <a:close/>
              </a:path>
            </a:pathLst>
          </a:custGeom>
          <a:solidFill>
            <a:srgbClr val="344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27889200" y="16154400"/>
            <a:ext cx="10502900" cy="1295400"/>
          </a:xfrm>
          <a:custGeom>
            <a:avLst/>
            <a:gdLst>
              <a:gd name="connsiteX0" fmla="*/ 215904 w 10287000"/>
              <a:gd name="connsiteY0" fmla="*/ 0 h 1295400"/>
              <a:gd name="connsiteX1" fmla="*/ 10071096 w 10287000"/>
              <a:gd name="connsiteY1" fmla="*/ 0 h 1295400"/>
              <a:gd name="connsiteX2" fmla="*/ 10287000 w 10287000"/>
              <a:gd name="connsiteY2" fmla="*/ 215904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0 w 10287000"/>
              <a:gd name="connsiteY7" fmla="*/ 215904 h 1295400"/>
              <a:gd name="connsiteX8" fmla="*/ 215904 w 10287000"/>
              <a:gd name="connsiteY8" fmla="*/ 0 h 1295400"/>
              <a:gd name="connsiteX0" fmla="*/ 1143000 w 10287000"/>
              <a:gd name="connsiteY0" fmla="*/ 0 h 1295400"/>
              <a:gd name="connsiteX1" fmla="*/ 10071096 w 10287000"/>
              <a:gd name="connsiteY1" fmla="*/ 0 h 1295400"/>
              <a:gd name="connsiteX2" fmla="*/ 10287000 w 10287000"/>
              <a:gd name="connsiteY2" fmla="*/ 215904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0 w 10287000"/>
              <a:gd name="connsiteY7" fmla="*/ 215904 h 1295400"/>
              <a:gd name="connsiteX8" fmla="*/ 1143000 w 10287000"/>
              <a:gd name="connsiteY8" fmla="*/ 0 h 1295400"/>
              <a:gd name="connsiteX0" fmla="*/ 1143000 w 10287000"/>
              <a:gd name="connsiteY0" fmla="*/ 0 h 1295400"/>
              <a:gd name="connsiteX1" fmla="*/ 10071096 w 10287000"/>
              <a:gd name="connsiteY1" fmla="*/ 0 h 1295400"/>
              <a:gd name="connsiteX2" fmla="*/ 10287000 w 10287000"/>
              <a:gd name="connsiteY2" fmla="*/ 215904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152400 w 10287000"/>
              <a:gd name="connsiteY7" fmla="*/ 685800 h 1295400"/>
              <a:gd name="connsiteX8" fmla="*/ 1143000 w 10287000"/>
              <a:gd name="connsiteY8" fmla="*/ 0 h 1295400"/>
              <a:gd name="connsiteX0" fmla="*/ 1143000 w 10287000"/>
              <a:gd name="connsiteY0" fmla="*/ 0 h 1295400"/>
              <a:gd name="connsiteX1" fmla="*/ 10071096 w 10287000"/>
              <a:gd name="connsiteY1" fmla="*/ 0 h 1295400"/>
              <a:gd name="connsiteX2" fmla="*/ 10287000 w 10287000"/>
              <a:gd name="connsiteY2" fmla="*/ 215904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152400 w 10287000"/>
              <a:gd name="connsiteY7" fmla="*/ 685800 h 1295400"/>
              <a:gd name="connsiteX8" fmla="*/ 1143000 w 10287000"/>
              <a:gd name="connsiteY8" fmla="*/ 0 h 1295400"/>
              <a:gd name="connsiteX0" fmla="*/ 1143000 w 10287000"/>
              <a:gd name="connsiteY0" fmla="*/ 0 h 1295400"/>
              <a:gd name="connsiteX1" fmla="*/ 8991600 w 10287000"/>
              <a:gd name="connsiteY1" fmla="*/ 0 h 1295400"/>
              <a:gd name="connsiteX2" fmla="*/ 10287000 w 10287000"/>
              <a:gd name="connsiteY2" fmla="*/ 215904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152400 w 10287000"/>
              <a:gd name="connsiteY7" fmla="*/ 685800 h 1295400"/>
              <a:gd name="connsiteX8" fmla="*/ 1143000 w 10287000"/>
              <a:gd name="connsiteY8" fmla="*/ 0 h 1295400"/>
              <a:gd name="connsiteX0" fmla="*/ 1143000 w 10287000"/>
              <a:gd name="connsiteY0" fmla="*/ 0 h 1295400"/>
              <a:gd name="connsiteX1" fmla="*/ 8991600 w 10287000"/>
              <a:gd name="connsiteY1" fmla="*/ 0 h 1295400"/>
              <a:gd name="connsiteX2" fmla="*/ 10134600 w 10287000"/>
              <a:gd name="connsiteY2" fmla="*/ 685800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152400 w 10287000"/>
              <a:gd name="connsiteY7" fmla="*/ 685800 h 1295400"/>
              <a:gd name="connsiteX8" fmla="*/ 1143000 w 10287000"/>
              <a:gd name="connsiteY8" fmla="*/ 0 h 1295400"/>
              <a:gd name="connsiteX0" fmla="*/ 1143000 w 10287000"/>
              <a:gd name="connsiteY0" fmla="*/ 0 h 1295400"/>
              <a:gd name="connsiteX1" fmla="*/ 8991600 w 10287000"/>
              <a:gd name="connsiteY1" fmla="*/ 0 h 1295400"/>
              <a:gd name="connsiteX2" fmla="*/ 10134600 w 10287000"/>
              <a:gd name="connsiteY2" fmla="*/ 685800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152400 w 10287000"/>
              <a:gd name="connsiteY7" fmla="*/ 685800 h 1295400"/>
              <a:gd name="connsiteX8" fmla="*/ 1143000 w 10287000"/>
              <a:gd name="connsiteY8" fmla="*/ 0 h 1295400"/>
              <a:gd name="connsiteX0" fmla="*/ 1143000 w 10287000"/>
              <a:gd name="connsiteY0" fmla="*/ 0 h 1295400"/>
              <a:gd name="connsiteX1" fmla="*/ 8991600 w 10287000"/>
              <a:gd name="connsiteY1" fmla="*/ 0 h 1295400"/>
              <a:gd name="connsiteX2" fmla="*/ 10134600 w 10287000"/>
              <a:gd name="connsiteY2" fmla="*/ 685800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152400 w 10287000"/>
              <a:gd name="connsiteY7" fmla="*/ 685800 h 1295400"/>
              <a:gd name="connsiteX8" fmla="*/ 1143000 w 10287000"/>
              <a:gd name="connsiteY8" fmla="*/ 0 h 1295400"/>
              <a:gd name="connsiteX0" fmla="*/ 1295400 w 10439400"/>
              <a:gd name="connsiteY0" fmla="*/ 0 h 1371600"/>
              <a:gd name="connsiteX1" fmla="*/ 9144000 w 10439400"/>
              <a:gd name="connsiteY1" fmla="*/ 0 h 1371600"/>
              <a:gd name="connsiteX2" fmla="*/ 10287000 w 10439400"/>
              <a:gd name="connsiteY2" fmla="*/ 685800 h 1371600"/>
              <a:gd name="connsiteX3" fmla="*/ 10439400 w 10439400"/>
              <a:gd name="connsiteY3" fmla="*/ 1295400 h 1371600"/>
              <a:gd name="connsiteX4" fmla="*/ 10439400 w 10439400"/>
              <a:gd name="connsiteY4" fmla="*/ 1295400 h 1371600"/>
              <a:gd name="connsiteX5" fmla="*/ 152400 w 10439400"/>
              <a:gd name="connsiteY5" fmla="*/ 1295400 h 1371600"/>
              <a:gd name="connsiteX6" fmla="*/ 0 w 10439400"/>
              <a:gd name="connsiteY6" fmla="*/ 1371600 h 1371600"/>
              <a:gd name="connsiteX7" fmla="*/ 304800 w 10439400"/>
              <a:gd name="connsiteY7" fmla="*/ 685800 h 1371600"/>
              <a:gd name="connsiteX8" fmla="*/ 1295400 w 10439400"/>
              <a:gd name="connsiteY8" fmla="*/ 0 h 1371600"/>
              <a:gd name="connsiteX0" fmla="*/ 1295400 w 10439400"/>
              <a:gd name="connsiteY0" fmla="*/ 65964 h 1437564"/>
              <a:gd name="connsiteX1" fmla="*/ 9144000 w 10439400"/>
              <a:gd name="connsiteY1" fmla="*/ 65964 h 1437564"/>
              <a:gd name="connsiteX2" fmla="*/ 10287000 w 10439400"/>
              <a:gd name="connsiteY2" fmla="*/ 751764 h 1437564"/>
              <a:gd name="connsiteX3" fmla="*/ 10439400 w 10439400"/>
              <a:gd name="connsiteY3" fmla="*/ 1361364 h 1437564"/>
              <a:gd name="connsiteX4" fmla="*/ 10439400 w 10439400"/>
              <a:gd name="connsiteY4" fmla="*/ 1361364 h 1437564"/>
              <a:gd name="connsiteX5" fmla="*/ 152400 w 10439400"/>
              <a:gd name="connsiteY5" fmla="*/ 1361364 h 1437564"/>
              <a:gd name="connsiteX6" fmla="*/ 0 w 10439400"/>
              <a:gd name="connsiteY6" fmla="*/ 1437564 h 1437564"/>
              <a:gd name="connsiteX7" fmla="*/ 0 w 10439400"/>
              <a:gd name="connsiteY7" fmla="*/ 675564 h 1437564"/>
              <a:gd name="connsiteX8" fmla="*/ 1295400 w 10439400"/>
              <a:gd name="connsiteY8" fmla="*/ 65964 h 1437564"/>
              <a:gd name="connsiteX0" fmla="*/ 838200 w 10439400"/>
              <a:gd name="connsiteY0" fmla="*/ 65964 h 1437564"/>
              <a:gd name="connsiteX1" fmla="*/ 9144000 w 10439400"/>
              <a:gd name="connsiteY1" fmla="*/ 65964 h 1437564"/>
              <a:gd name="connsiteX2" fmla="*/ 10287000 w 10439400"/>
              <a:gd name="connsiteY2" fmla="*/ 751764 h 1437564"/>
              <a:gd name="connsiteX3" fmla="*/ 10439400 w 10439400"/>
              <a:gd name="connsiteY3" fmla="*/ 1361364 h 1437564"/>
              <a:gd name="connsiteX4" fmla="*/ 10439400 w 10439400"/>
              <a:gd name="connsiteY4" fmla="*/ 1361364 h 1437564"/>
              <a:gd name="connsiteX5" fmla="*/ 152400 w 10439400"/>
              <a:gd name="connsiteY5" fmla="*/ 1361364 h 1437564"/>
              <a:gd name="connsiteX6" fmla="*/ 0 w 10439400"/>
              <a:gd name="connsiteY6" fmla="*/ 1437564 h 1437564"/>
              <a:gd name="connsiteX7" fmla="*/ 0 w 10439400"/>
              <a:gd name="connsiteY7" fmla="*/ 675564 h 1437564"/>
              <a:gd name="connsiteX8" fmla="*/ 838200 w 10439400"/>
              <a:gd name="connsiteY8" fmla="*/ 65964 h 1437564"/>
              <a:gd name="connsiteX0" fmla="*/ 838200 w 10439400"/>
              <a:gd name="connsiteY0" fmla="*/ 65964 h 1437564"/>
              <a:gd name="connsiteX1" fmla="*/ 9144000 w 10439400"/>
              <a:gd name="connsiteY1" fmla="*/ 65964 h 1437564"/>
              <a:gd name="connsiteX2" fmla="*/ 10287000 w 10439400"/>
              <a:gd name="connsiteY2" fmla="*/ 751764 h 1437564"/>
              <a:gd name="connsiteX3" fmla="*/ 10439400 w 10439400"/>
              <a:gd name="connsiteY3" fmla="*/ 1361364 h 1437564"/>
              <a:gd name="connsiteX4" fmla="*/ 10439400 w 10439400"/>
              <a:gd name="connsiteY4" fmla="*/ 1361364 h 1437564"/>
              <a:gd name="connsiteX5" fmla="*/ 152400 w 10439400"/>
              <a:gd name="connsiteY5" fmla="*/ 1361364 h 1437564"/>
              <a:gd name="connsiteX6" fmla="*/ 0 w 10439400"/>
              <a:gd name="connsiteY6" fmla="*/ 1437564 h 1437564"/>
              <a:gd name="connsiteX7" fmla="*/ 0 w 10439400"/>
              <a:gd name="connsiteY7" fmla="*/ 675564 h 1437564"/>
              <a:gd name="connsiteX8" fmla="*/ 838200 w 10439400"/>
              <a:gd name="connsiteY8" fmla="*/ 65964 h 1437564"/>
              <a:gd name="connsiteX0" fmla="*/ 838200 w 10439400"/>
              <a:gd name="connsiteY0" fmla="*/ 65964 h 1437564"/>
              <a:gd name="connsiteX1" fmla="*/ 9144000 w 10439400"/>
              <a:gd name="connsiteY1" fmla="*/ 65964 h 1437564"/>
              <a:gd name="connsiteX2" fmla="*/ 10287000 w 10439400"/>
              <a:gd name="connsiteY2" fmla="*/ 751764 h 1437564"/>
              <a:gd name="connsiteX3" fmla="*/ 10439400 w 10439400"/>
              <a:gd name="connsiteY3" fmla="*/ 1361364 h 1437564"/>
              <a:gd name="connsiteX4" fmla="*/ 10439400 w 10439400"/>
              <a:gd name="connsiteY4" fmla="*/ 1361364 h 1437564"/>
              <a:gd name="connsiteX5" fmla="*/ 152400 w 10439400"/>
              <a:gd name="connsiteY5" fmla="*/ 1361364 h 1437564"/>
              <a:gd name="connsiteX6" fmla="*/ 0 w 10439400"/>
              <a:gd name="connsiteY6" fmla="*/ 1437564 h 1437564"/>
              <a:gd name="connsiteX7" fmla="*/ 0 w 10439400"/>
              <a:gd name="connsiteY7" fmla="*/ 675564 h 1437564"/>
              <a:gd name="connsiteX8" fmla="*/ 838200 w 10439400"/>
              <a:gd name="connsiteY8" fmla="*/ 65964 h 1437564"/>
              <a:gd name="connsiteX0" fmla="*/ 838200 w 10439400"/>
              <a:gd name="connsiteY0" fmla="*/ 65964 h 1437564"/>
              <a:gd name="connsiteX1" fmla="*/ 9144000 w 10439400"/>
              <a:gd name="connsiteY1" fmla="*/ 65964 h 1437564"/>
              <a:gd name="connsiteX2" fmla="*/ 10287000 w 10439400"/>
              <a:gd name="connsiteY2" fmla="*/ 751764 h 1437564"/>
              <a:gd name="connsiteX3" fmla="*/ 10439400 w 10439400"/>
              <a:gd name="connsiteY3" fmla="*/ 1361364 h 1437564"/>
              <a:gd name="connsiteX4" fmla="*/ 10439400 w 10439400"/>
              <a:gd name="connsiteY4" fmla="*/ 1361364 h 1437564"/>
              <a:gd name="connsiteX5" fmla="*/ 152400 w 10439400"/>
              <a:gd name="connsiteY5" fmla="*/ 1361364 h 1437564"/>
              <a:gd name="connsiteX6" fmla="*/ 0 w 10439400"/>
              <a:gd name="connsiteY6" fmla="*/ 1437564 h 1437564"/>
              <a:gd name="connsiteX7" fmla="*/ 0 w 10439400"/>
              <a:gd name="connsiteY7" fmla="*/ 675564 h 1437564"/>
              <a:gd name="connsiteX8" fmla="*/ 838200 w 10439400"/>
              <a:gd name="connsiteY8" fmla="*/ 65964 h 1437564"/>
              <a:gd name="connsiteX0" fmla="*/ 838200 w 10439400"/>
              <a:gd name="connsiteY0" fmla="*/ 65964 h 1361364"/>
              <a:gd name="connsiteX1" fmla="*/ 9144000 w 10439400"/>
              <a:gd name="connsiteY1" fmla="*/ 65964 h 1361364"/>
              <a:gd name="connsiteX2" fmla="*/ 10287000 w 10439400"/>
              <a:gd name="connsiteY2" fmla="*/ 751764 h 1361364"/>
              <a:gd name="connsiteX3" fmla="*/ 10439400 w 10439400"/>
              <a:gd name="connsiteY3" fmla="*/ 1361364 h 1361364"/>
              <a:gd name="connsiteX4" fmla="*/ 10439400 w 10439400"/>
              <a:gd name="connsiteY4" fmla="*/ 1361364 h 1361364"/>
              <a:gd name="connsiteX5" fmla="*/ 152400 w 10439400"/>
              <a:gd name="connsiteY5" fmla="*/ 1361364 h 1361364"/>
              <a:gd name="connsiteX6" fmla="*/ 0 w 10439400"/>
              <a:gd name="connsiteY6" fmla="*/ 1132764 h 1361364"/>
              <a:gd name="connsiteX7" fmla="*/ 0 w 10439400"/>
              <a:gd name="connsiteY7" fmla="*/ 675564 h 1361364"/>
              <a:gd name="connsiteX8" fmla="*/ 838200 w 10439400"/>
              <a:gd name="connsiteY8" fmla="*/ 65964 h 1361364"/>
              <a:gd name="connsiteX0" fmla="*/ 838200 w 10439400"/>
              <a:gd name="connsiteY0" fmla="*/ 65964 h 1361364"/>
              <a:gd name="connsiteX1" fmla="*/ 9144000 w 10439400"/>
              <a:gd name="connsiteY1" fmla="*/ 65964 h 1361364"/>
              <a:gd name="connsiteX2" fmla="*/ 10287000 w 10439400"/>
              <a:gd name="connsiteY2" fmla="*/ 751764 h 1361364"/>
              <a:gd name="connsiteX3" fmla="*/ 10439400 w 10439400"/>
              <a:gd name="connsiteY3" fmla="*/ 1361364 h 1361364"/>
              <a:gd name="connsiteX4" fmla="*/ 10439400 w 10439400"/>
              <a:gd name="connsiteY4" fmla="*/ 1361364 h 1361364"/>
              <a:gd name="connsiteX5" fmla="*/ 152400 w 10439400"/>
              <a:gd name="connsiteY5" fmla="*/ 1361364 h 1361364"/>
              <a:gd name="connsiteX6" fmla="*/ 0 w 10439400"/>
              <a:gd name="connsiteY6" fmla="*/ 1361364 h 1361364"/>
              <a:gd name="connsiteX7" fmla="*/ 0 w 10439400"/>
              <a:gd name="connsiteY7" fmla="*/ 675564 h 1361364"/>
              <a:gd name="connsiteX8" fmla="*/ 838200 w 10439400"/>
              <a:gd name="connsiteY8" fmla="*/ 65964 h 1361364"/>
              <a:gd name="connsiteX0" fmla="*/ 838200 w 10439400"/>
              <a:gd name="connsiteY0" fmla="*/ 0 h 1295400"/>
              <a:gd name="connsiteX1" fmla="*/ 9144000 w 10439400"/>
              <a:gd name="connsiteY1" fmla="*/ 0 h 1295400"/>
              <a:gd name="connsiteX2" fmla="*/ 10287000 w 10439400"/>
              <a:gd name="connsiteY2" fmla="*/ 685800 h 1295400"/>
              <a:gd name="connsiteX3" fmla="*/ 10439400 w 10439400"/>
              <a:gd name="connsiteY3" fmla="*/ 1295400 h 1295400"/>
              <a:gd name="connsiteX4" fmla="*/ 10439400 w 10439400"/>
              <a:gd name="connsiteY4" fmla="*/ 1295400 h 1295400"/>
              <a:gd name="connsiteX5" fmla="*/ 152400 w 10439400"/>
              <a:gd name="connsiteY5" fmla="*/ 1295400 h 1295400"/>
              <a:gd name="connsiteX6" fmla="*/ 0 w 10439400"/>
              <a:gd name="connsiteY6" fmla="*/ 1295400 h 1295400"/>
              <a:gd name="connsiteX7" fmla="*/ 0 w 10439400"/>
              <a:gd name="connsiteY7" fmla="*/ 609600 h 1295400"/>
              <a:gd name="connsiteX8" fmla="*/ 838200 w 10439400"/>
              <a:gd name="connsiteY8" fmla="*/ 0 h 1295400"/>
              <a:gd name="connsiteX0" fmla="*/ 838200 w 10439400"/>
              <a:gd name="connsiteY0" fmla="*/ 0 h 1295400"/>
              <a:gd name="connsiteX1" fmla="*/ 9144000 w 10439400"/>
              <a:gd name="connsiteY1" fmla="*/ 0 h 1295400"/>
              <a:gd name="connsiteX2" fmla="*/ 10287000 w 10439400"/>
              <a:gd name="connsiteY2" fmla="*/ 685800 h 1295400"/>
              <a:gd name="connsiteX3" fmla="*/ 10439400 w 10439400"/>
              <a:gd name="connsiteY3" fmla="*/ 1295400 h 1295400"/>
              <a:gd name="connsiteX4" fmla="*/ 10439400 w 10439400"/>
              <a:gd name="connsiteY4" fmla="*/ 1295400 h 1295400"/>
              <a:gd name="connsiteX5" fmla="*/ 152400 w 10439400"/>
              <a:gd name="connsiteY5" fmla="*/ 1295400 h 1295400"/>
              <a:gd name="connsiteX6" fmla="*/ 0 w 10439400"/>
              <a:gd name="connsiteY6" fmla="*/ 1295400 h 1295400"/>
              <a:gd name="connsiteX7" fmla="*/ 76200 w 10439400"/>
              <a:gd name="connsiteY7" fmla="*/ 609600 h 1295400"/>
              <a:gd name="connsiteX8" fmla="*/ 838200 w 10439400"/>
              <a:gd name="connsiteY8" fmla="*/ 0 h 1295400"/>
              <a:gd name="connsiteX0" fmla="*/ 838200 w 10439400"/>
              <a:gd name="connsiteY0" fmla="*/ 0 h 1295400"/>
              <a:gd name="connsiteX1" fmla="*/ 9144000 w 10439400"/>
              <a:gd name="connsiteY1" fmla="*/ 0 h 1295400"/>
              <a:gd name="connsiteX2" fmla="*/ 10287000 w 10439400"/>
              <a:gd name="connsiteY2" fmla="*/ 685800 h 1295400"/>
              <a:gd name="connsiteX3" fmla="*/ 10439400 w 10439400"/>
              <a:gd name="connsiteY3" fmla="*/ 1295400 h 1295400"/>
              <a:gd name="connsiteX4" fmla="*/ 10439400 w 10439400"/>
              <a:gd name="connsiteY4" fmla="*/ 1295400 h 1295400"/>
              <a:gd name="connsiteX5" fmla="*/ 152400 w 10439400"/>
              <a:gd name="connsiteY5" fmla="*/ 1295400 h 1295400"/>
              <a:gd name="connsiteX6" fmla="*/ 0 w 10439400"/>
              <a:gd name="connsiteY6" fmla="*/ 1295400 h 1295400"/>
              <a:gd name="connsiteX7" fmla="*/ 76200 w 10439400"/>
              <a:gd name="connsiteY7" fmla="*/ 609600 h 1295400"/>
              <a:gd name="connsiteX8" fmla="*/ 838200 w 10439400"/>
              <a:gd name="connsiteY8" fmla="*/ 0 h 1295400"/>
              <a:gd name="connsiteX0" fmla="*/ 901700 w 10502900"/>
              <a:gd name="connsiteY0" fmla="*/ 0 h 1295400"/>
              <a:gd name="connsiteX1" fmla="*/ 9207500 w 10502900"/>
              <a:gd name="connsiteY1" fmla="*/ 0 h 1295400"/>
              <a:gd name="connsiteX2" fmla="*/ 10350500 w 10502900"/>
              <a:gd name="connsiteY2" fmla="*/ 685800 h 1295400"/>
              <a:gd name="connsiteX3" fmla="*/ 10502900 w 10502900"/>
              <a:gd name="connsiteY3" fmla="*/ 1295400 h 1295400"/>
              <a:gd name="connsiteX4" fmla="*/ 10502900 w 10502900"/>
              <a:gd name="connsiteY4" fmla="*/ 1295400 h 1295400"/>
              <a:gd name="connsiteX5" fmla="*/ 215900 w 10502900"/>
              <a:gd name="connsiteY5" fmla="*/ 1295400 h 1295400"/>
              <a:gd name="connsiteX6" fmla="*/ 63500 w 10502900"/>
              <a:gd name="connsiteY6" fmla="*/ 1295400 h 1295400"/>
              <a:gd name="connsiteX7" fmla="*/ 139700 w 10502900"/>
              <a:gd name="connsiteY7" fmla="*/ 609600 h 1295400"/>
              <a:gd name="connsiteX8" fmla="*/ 901700 w 10502900"/>
              <a:gd name="connsiteY8"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2900" h="1295400">
                <a:moveTo>
                  <a:pt x="901700" y="0"/>
                </a:moveTo>
                <a:lnTo>
                  <a:pt x="9207500" y="0"/>
                </a:lnTo>
                <a:cubicBezTo>
                  <a:pt x="10062132" y="42278"/>
                  <a:pt x="10123037" y="187657"/>
                  <a:pt x="10350500" y="685800"/>
                </a:cubicBezTo>
                <a:lnTo>
                  <a:pt x="10502900" y="1295400"/>
                </a:lnTo>
                <a:lnTo>
                  <a:pt x="10502900" y="1295400"/>
                </a:lnTo>
                <a:lnTo>
                  <a:pt x="215900" y="1295400"/>
                </a:lnTo>
                <a:lnTo>
                  <a:pt x="63500" y="1295400"/>
                </a:lnTo>
                <a:cubicBezTo>
                  <a:pt x="88900" y="1066800"/>
                  <a:pt x="0" y="781050"/>
                  <a:pt x="139700" y="609600"/>
                </a:cubicBezTo>
                <a:cubicBezTo>
                  <a:pt x="446016" y="200736"/>
                  <a:pt x="395452" y="176048"/>
                  <a:pt x="901700" y="0"/>
                </a:cubicBezTo>
                <a:close/>
              </a:path>
            </a:pathLst>
          </a:custGeom>
          <a:solidFill>
            <a:srgbClr val="344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0"/>
            <a:ext cx="40233600" cy="4062651"/>
          </a:xfrm>
          <a:prstGeom prst="rect">
            <a:avLst/>
          </a:prstGeom>
          <a:noFill/>
        </p:spPr>
        <p:txBody>
          <a:bodyPr wrap="square" rtlCol="0">
            <a:spAutoFit/>
          </a:bodyPr>
          <a:lstStyle/>
          <a:p>
            <a:pPr algn="ctr"/>
            <a:endParaRPr lang="en-US" sz="6600" b="1" dirty="0" smtClean="0"/>
          </a:p>
          <a:p>
            <a:pPr algn="ctr"/>
            <a:r>
              <a:rPr lang="en-US" sz="9600" b="1" dirty="0" smtClean="0"/>
              <a:t>The Aesthetics of Mokumè Ganè</a:t>
            </a:r>
          </a:p>
          <a:p>
            <a:pPr algn="ctr"/>
            <a:r>
              <a:rPr lang="en-US" sz="8800" dirty="0" smtClean="0"/>
              <a:t>Eric Olson, Dr. Michael West</a:t>
            </a:r>
            <a:endParaRPr lang="en-US" sz="8800" dirty="0"/>
          </a:p>
        </p:txBody>
      </p:sp>
      <p:pic>
        <p:nvPicPr>
          <p:cNvPr id="1026" name="Picture 2" descr="C:\Users\Owner\AppData\Local\Temp\SDSMT.tiff"/>
          <p:cNvPicPr>
            <a:picLocks noChangeAspect="1" noChangeArrowheads="1"/>
          </p:cNvPicPr>
          <p:nvPr/>
        </p:nvPicPr>
        <p:blipFill>
          <a:blip r:embed="rId2" cstate="print"/>
          <a:srcRect/>
          <a:stretch>
            <a:fillRect/>
          </a:stretch>
        </p:blipFill>
        <p:spPr bwMode="auto">
          <a:xfrm>
            <a:off x="1447800" y="838200"/>
            <a:ext cx="2971800" cy="4220308"/>
          </a:xfrm>
          <a:prstGeom prst="rect">
            <a:avLst/>
          </a:prstGeom>
          <a:noFill/>
        </p:spPr>
      </p:pic>
      <p:cxnSp>
        <p:nvCxnSpPr>
          <p:cNvPr id="18" name="Straight Connector 17"/>
          <p:cNvCxnSpPr/>
          <p:nvPr/>
        </p:nvCxnSpPr>
        <p:spPr>
          <a:xfrm>
            <a:off x="5638800" y="4495800"/>
            <a:ext cx="28651200" cy="0"/>
          </a:xfrm>
          <a:prstGeom prst="line">
            <a:avLst/>
          </a:prstGeom>
          <a:ln w="152400" cap="rnd" cmpd="dbl">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0" y="5486400"/>
            <a:ext cx="40233600" cy="1323439"/>
          </a:xfrm>
          <a:prstGeom prst="rect">
            <a:avLst/>
          </a:prstGeom>
          <a:noFill/>
        </p:spPr>
        <p:txBody>
          <a:bodyPr wrap="square" rtlCol="0">
            <a:spAutoFit/>
          </a:bodyPr>
          <a:lstStyle/>
          <a:p>
            <a:pPr algn="ctr"/>
            <a:r>
              <a:rPr lang="en-US" spc="600" dirty="0" smtClean="0">
                <a:solidFill>
                  <a:schemeClr val="bg1"/>
                </a:solidFill>
              </a:rPr>
              <a:t>ABSTRACT</a:t>
            </a:r>
            <a:endParaRPr lang="en-US" spc="600" dirty="0">
              <a:solidFill>
                <a:schemeClr val="bg1"/>
              </a:solidFill>
            </a:endParaRPr>
          </a:p>
        </p:txBody>
      </p:sp>
      <p:sp>
        <p:nvSpPr>
          <p:cNvPr id="21" name="TextBox 20"/>
          <p:cNvSpPr txBox="1"/>
          <p:nvPr/>
        </p:nvSpPr>
        <p:spPr>
          <a:xfrm>
            <a:off x="27965400" y="16154400"/>
            <a:ext cx="10363200" cy="1323439"/>
          </a:xfrm>
          <a:prstGeom prst="rect">
            <a:avLst/>
          </a:prstGeom>
          <a:noFill/>
        </p:spPr>
        <p:txBody>
          <a:bodyPr wrap="square" rtlCol="0">
            <a:spAutoFit/>
          </a:bodyPr>
          <a:lstStyle/>
          <a:p>
            <a:pPr algn="ctr"/>
            <a:r>
              <a:rPr lang="en-US" dirty="0" smtClean="0">
                <a:solidFill>
                  <a:schemeClr val="bg1"/>
                </a:solidFill>
              </a:rPr>
              <a:t>FUTURE WORK</a:t>
            </a:r>
            <a:endParaRPr lang="en-US" dirty="0">
              <a:solidFill>
                <a:schemeClr val="bg1"/>
              </a:solidFill>
            </a:endParaRPr>
          </a:p>
        </p:txBody>
      </p:sp>
      <p:sp>
        <p:nvSpPr>
          <p:cNvPr id="29" name="TextBox 28"/>
          <p:cNvSpPr txBox="1"/>
          <p:nvPr/>
        </p:nvSpPr>
        <p:spPr>
          <a:xfrm>
            <a:off x="13487400" y="6934200"/>
            <a:ext cx="13411200" cy="3785652"/>
          </a:xfrm>
          <a:prstGeom prst="rect">
            <a:avLst/>
          </a:prstGeom>
          <a:noFill/>
        </p:spPr>
        <p:txBody>
          <a:bodyPr wrap="square" rtlCol="0">
            <a:spAutoFit/>
          </a:bodyPr>
          <a:lstStyle/>
          <a:p>
            <a:r>
              <a:rPr lang="en-US" sz="4000" dirty="0" smtClean="0"/>
              <a:t>      Mokumè ganè is a traditional, decorative metalworking technique of Japan.  This solid-state process utilizes diffusion bonding to join dissimilar metals without adhesive or solder. In this study, attempts are made to successfully create mokumè ganè, and examine the aesthetic effects of Friction Stir Processing on the mokumè ganè formed.  </a:t>
            </a:r>
            <a:endParaRPr lang="en-US" sz="4000" dirty="0"/>
          </a:p>
        </p:txBody>
      </p:sp>
      <p:sp>
        <p:nvSpPr>
          <p:cNvPr id="44" name="TextBox 43"/>
          <p:cNvSpPr txBox="1"/>
          <p:nvPr/>
        </p:nvSpPr>
        <p:spPr>
          <a:xfrm>
            <a:off x="27889200" y="5486400"/>
            <a:ext cx="10439400" cy="1323439"/>
          </a:xfrm>
          <a:prstGeom prst="rect">
            <a:avLst/>
          </a:prstGeom>
          <a:noFill/>
        </p:spPr>
        <p:txBody>
          <a:bodyPr wrap="square" rtlCol="0">
            <a:spAutoFit/>
          </a:bodyPr>
          <a:lstStyle/>
          <a:p>
            <a:pPr algn="ctr"/>
            <a:r>
              <a:rPr lang="en-US" spc="600" dirty="0" smtClean="0">
                <a:solidFill>
                  <a:schemeClr val="bg1"/>
                </a:solidFill>
              </a:rPr>
              <a:t>RESULTS</a:t>
            </a:r>
          </a:p>
        </p:txBody>
      </p:sp>
      <p:pic>
        <p:nvPicPr>
          <p:cNvPr id="50" name="Picture 49" descr="Mokume Press.png"/>
          <p:cNvPicPr>
            <a:picLocks noChangeAspect="1"/>
          </p:cNvPicPr>
          <p:nvPr/>
        </p:nvPicPr>
        <p:blipFill>
          <a:blip r:embed="rId3" cstate="print"/>
          <a:srcRect l="12667" t="-132" r="21048"/>
          <a:stretch>
            <a:fillRect/>
          </a:stretch>
        </p:blipFill>
        <p:spPr>
          <a:xfrm>
            <a:off x="3581400" y="22402800"/>
            <a:ext cx="8686799" cy="707986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33" name="Picture 49"/>
          <p:cNvPicPr>
            <a:picLocks noChangeAspect="1" noChangeArrowheads="1"/>
          </p:cNvPicPr>
          <p:nvPr/>
        </p:nvPicPr>
        <p:blipFill>
          <a:blip r:embed="rId4" cstate="print"/>
          <a:srcRect/>
          <a:stretch>
            <a:fillRect/>
          </a:stretch>
        </p:blipFill>
        <p:spPr bwMode="auto">
          <a:xfrm>
            <a:off x="34290000" y="660032"/>
            <a:ext cx="4267200" cy="4292968"/>
          </a:xfrm>
          <a:prstGeom prst="rect">
            <a:avLst/>
          </a:prstGeom>
          <a:noFill/>
          <a:ln w="9525">
            <a:noFill/>
            <a:miter lim="800000"/>
            <a:headEnd/>
            <a:tailEnd/>
          </a:ln>
        </p:spPr>
      </p:pic>
      <p:grpSp>
        <p:nvGrpSpPr>
          <p:cNvPr id="54" name="Group 53"/>
          <p:cNvGrpSpPr/>
          <p:nvPr/>
        </p:nvGrpSpPr>
        <p:grpSpPr>
          <a:xfrm>
            <a:off x="1752600" y="10515600"/>
            <a:ext cx="10287000" cy="9677400"/>
            <a:chOff x="1447800" y="3657600"/>
            <a:chExt cx="10287000" cy="9677400"/>
          </a:xfrm>
        </p:grpSpPr>
        <p:sp>
          <p:nvSpPr>
            <p:cNvPr id="38" name="Rounded Rectangle 37"/>
            <p:cNvSpPr/>
            <p:nvPr/>
          </p:nvSpPr>
          <p:spPr>
            <a:xfrm>
              <a:off x="1447800" y="3657600"/>
              <a:ext cx="10287000" cy="9677400"/>
            </a:xfrm>
            <a:prstGeom prst="roundRect">
              <a:avLst>
                <a:gd name="adj" fmla="val 12730"/>
              </a:avLst>
            </a:prstGeom>
            <a:noFill/>
            <a:ln w="127000">
              <a:solidFill>
                <a:srgbClr val="3442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1447800" y="3657600"/>
              <a:ext cx="10287000" cy="1295400"/>
            </a:xfrm>
            <a:custGeom>
              <a:avLst/>
              <a:gdLst>
                <a:gd name="connsiteX0" fmla="*/ 215904 w 10287000"/>
                <a:gd name="connsiteY0" fmla="*/ 0 h 1295400"/>
                <a:gd name="connsiteX1" fmla="*/ 10071096 w 10287000"/>
                <a:gd name="connsiteY1" fmla="*/ 0 h 1295400"/>
                <a:gd name="connsiteX2" fmla="*/ 10287000 w 10287000"/>
                <a:gd name="connsiteY2" fmla="*/ 215904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0 w 10287000"/>
                <a:gd name="connsiteY7" fmla="*/ 215904 h 1295400"/>
                <a:gd name="connsiteX8" fmla="*/ 215904 w 10287000"/>
                <a:gd name="connsiteY8" fmla="*/ 0 h 1295400"/>
                <a:gd name="connsiteX0" fmla="*/ 1143000 w 10287000"/>
                <a:gd name="connsiteY0" fmla="*/ 0 h 1295400"/>
                <a:gd name="connsiteX1" fmla="*/ 10071096 w 10287000"/>
                <a:gd name="connsiteY1" fmla="*/ 0 h 1295400"/>
                <a:gd name="connsiteX2" fmla="*/ 10287000 w 10287000"/>
                <a:gd name="connsiteY2" fmla="*/ 215904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0 w 10287000"/>
                <a:gd name="connsiteY7" fmla="*/ 215904 h 1295400"/>
                <a:gd name="connsiteX8" fmla="*/ 1143000 w 10287000"/>
                <a:gd name="connsiteY8" fmla="*/ 0 h 1295400"/>
                <a:gd name="connsiteX0" fmla="*/ 1143000 w 10287000"/>
                <a:gd name="connsiteY0" fmla="*/ 0 h 1295400"/>
                <a:gd name="connsiteX1" fmla="*/ 10071096 w 10287000"/>
                <a:gd name="connsiteY1" fmla="*/ 0 h 1295400"/>
                <a:gd name="connsiteX2" fmla="*/ 10287000 w 10287000"/>
                <a:gd name="connsiteY2" fmla="*/ 215904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152400 w 10287000"/>
                <a:gd name="connsiteY7" fmla="*/ 685800 h 1295400"/>
                <a:gd name="connsiteX8" fmla="*/ 1143000 w 10287000"/>
                <a:gd name="connsiteY8" fmla="*/ 0 h 1295400"/>
                <a:gd name="connsiteX0" fmla="*/ 1143000 w 10287000"/>
                <a:gd name="connsiteY0" fmla="*/ 0 h 1295400"/>
                <a:gd name="connsiteX1" fmla="*/ 10071096 w 10287000"/>
                <a:gd name="connsiteY1" fmla="*/ 0 h 1295400"/>
                <a:gd name="connsiteX2" fmla="*/ 10287000 w 10287000"/>
                <a:gd name="connsiteY2" fmla="*/ 215904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152400 w 10287000"/>
                <a:gd name="connsiteY7" fmla="*/ 685800 h 1295400"/>
                <a:gd name="connsiteX8" fmla="*/ 1143000 w 10287000"/>
                <a:gd name="connsiteY8" fmla="*/ 0 h 1295400"/>
                <a:gd name="connsiteX0" fmla="*/ 1143000 w 10287000"/>
                <a:gd name="connsiteY0" fmla="*/ 0 h 1295400"/>
                <a:gd name="connsiteX1" fmla="*/ 8991600 w 10287000"/>
                <a:gd name="connsiteY1" fmla="*/ 0 h 1295400"/>
                <a:gd name="connsiteX2" fmla="*/ 10287000 w 10287000"/>
                <a:gd name="connsiteY2" fmla="*/ 215904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152400 w 10287000"/>
                <a:gd name="connsiteY7" fmla="*/ 685800 h 1295400"/>
                <a:gd name="connsiteX8" fmla="*/ 1143000 w 10287000"/>
                <a:gd name="connsiteY8" fmla="*/ 0 h 1295400"/>
                <a:gd name="connsiteX0" fmla="*/ 1143000 w 10287000"/>
                <a:gd name="connsiteY0" fmla="*/ 0 h 1295400"/>
                <a:gd name="connsiteX1" fmla="*/ 8991600 w 10287000"/>
                <a:gd name="connsiteY1" fmla="*/ 0 h 1295400"/>
                <a:gd name="connsiteX2" fmla="*/ 10134600 w 10287000"/>
                <a:gd name="connsiteY2" fmla="*/ 685800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152400 w 10287000"/>
                <a:gd name="connsiteY7" fmla="*/ 685800 h 1295400"/>
                <a:gd name="connsiteX8" fmla="*/ 1143000 w 10287000"/>
                <a:gd name="connsiteY8" fmla="*/ 0 h 1295400"/>
                <a:gd name="connsiteX0" fmla="*/ 1143000 w 10287000"/>
                <a:gd name="connsiteY0" fmla="*/ 0 h 1295400"/>
                <a:gd name="connsiteX1" fmla="*/ 8991600 w 10287000"/>
                <a:gd name="connsiteY1" fmla="*/ 0 h 1295400"/>
                <a:gd name="connsiteX2" fmla="*/ 10134600 w 10287000"/>
                <a:gd name="connsiteY2" fmla="*/ 685800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152400 w 10287000"/>
                <a:gd name="connsiteY7" fmla="*/ 685800 h 1295400"/>
                <a:gd name="connsiteX8" fmla="*/ 1143000 w 10287000"/>
                <a:gd name="connsiteY8" fmla="*/ 0 h 1295400"/>
                <a:gd name="connsiteX0" fmla="*/ 1143000 w 10287000"/>
                <a:gd name="connsiteY0" fmla="*/ 0 h 1295400"/>
                <a:gd name="connsiteX1" fmla="*/ 8991600 w 10287000"/>
                <a:gd name="connsiteY1" fmla="*/ 0 h 1295400"/>
                <a:gd name="connsiteX2" fmla="*/ 10134600 w 10287000"/>
                <a:gd name="connsiteY2" fmla="*/ 685800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152400 w 10287000"/>
                <a:gd name="connsiteY7" fmla="*/ 685800 h 1295400"/>
                <a:gd name="connsiteX8" fmla="*/ 1143000 w 10287000"/>
                <a:gd name="connsiteY8" fmla="*/ 0 h 1295400"/>
                <a:gd name="connsiteX0" fmla="*/ 1143000 w 10287000"/>
                <a:gd name="connsiteY0" fmla="*/ 0 h 1295400"/>
                <a:gd name="connsiteX1" fmla="*/ 8991600 w 10287000"/>
                <a:gd name="connsiteY1" fmla="*/ 0 h 1295400"/>
                <a:gd name="connsiteX2" fmla="*/ 10134600 w 10287000"/>
                <a:gd name="connsiteY2" fmla="*/ 685800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152400 w 10287000"/>
                <a:gd name="connsiteY7" fmla="*/ 685800 h 1295400"/>
                <a:gd name="connsiteX8" fmla="*/ 1143000 w 10287000"/>
                <a:gd name="connsiteY8" fmla="*/ 0 h 1295400"/>
                <a:gd name="connsiteX0" fmla="*/ 1143000 w 10287000"/>
                <a:gd name="connsiteY0" fmla="*/ 0 h 1295400"/>
                <a:gd name="connsiteX1" fmla="*/ 8991600 w 10287000"/>
                <a:gd name="connsiteY1" fmla="*/ 0 h 1295400"/>
                <a:gd name="connsiteX2" fmla="*/ 10134600 w 10287000"/>
                <a:gd name="connsiteY2" fmla="*/ 685800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152400 w 10287000"/>
                <a:gd name="connsiteY7" fmla="*/ 685800 h 1295400"/>
                <a:gd name="connsiteX8" fmla="*/ 1143000 w 10287000"/>
                <a:gd name="connsiteY8"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7000" h="1295400">
                  <a:moveTo>
                    <a:pt x="1143000" y="0"/>
                  </a:moveTo>
                  <a:lnTo>
                    <a:pt x="8991600" y="0"/>
                  </a:lnTo>
                  <a:cubicBezTo>
                    <a:pt x="9530921" y="23884"/>
                    <a:pt x="9907137" y="187657"/>
                    <a:pt x="10134600" y="685800"/>
                  </a:cubicBezTo>
                  <a:lnTo>
                    <a:pt x="10287000" y="1295400"/>
                  </a:lnTo>
                  <a:lnTo>
                    <a:pt x="10287000" y="1295400"/>
                  </a:lnTo>
                  <a:lnTo>
                    <a:pt x="0" y="1295400"/>
                  </a:lnTo>
                  <a:lnTo>
                    <a:pt x="0" y="1295400"/>
                  </a:lnTo>
                  <a:lnTo>
                    <a:pt x="152400" y="685800"/>
                  </a:lnTo>
                  <a:cubicBezTo>
                    <a:pt x="611116" y="10236"/>
                    <a:pt x="639379" y="118241"/>
                    <a:pt x="1143000" y="0"/>
                  </a:cubicBezTo>
                  <a:close/>
                </a:path>
              </a:pathLst>
            </a:custGeom>
            <a:solidFill>
              <a:srgbClr val="344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2" name="Picture 31" descr="Mokume Press Expanded.png"/>
          <p:cNvPicPr>
            <a:picLocks noChangeAspect="1"/>
          </p:cNvPicPr>
          <p:nvPr/>
        </p:nvPicPr>
        <p:blipFill>
          <a:blip r:embed="rId5" cstate="print"/>
          <a:srcRect l="33333" t="6758" r="35000"/>
          <a:stretch>
            <a:fillRect/>
          </a:stretch>
        </p:blipFill>
        <p:spPr>
          <a:xfrm>
            <a:off x="1447800" y="20650200"/>
            <a:ext cx="4553226" cy="723423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2" name="TextBox 21"/>
          <p:cNvSpPr txBox="1"/>
          <p:nvPr/>
        </p:nvSpPr>
        <p:spPr>
          <a:xfrm>
            <a:off x="1689100" y="10439400"/>
            <a:ext cx="10439400" cy="1323439"/>
          </a:xfrm>
          <a:prstGeom prst="rect">
            <a:avLst/>
          </a:prstGeom>
          <a:noFill/>
        </p:spPr>
        <p:txBody>
          <a:bodyPr wrap="square" rtlCol="0">
            <a:spAutoFit/>
          </a:bodyPr>
          <a:lstStyle/>
          <a:p>
            <a:pPr algn="ctr"/>
            <a:r>
              <a:rPr lang="en-US" spc="600" dirty="0" smtClean="0">
                <a:solidFill>
                  <a:schemeClr val="bg1"/>
                </a:solidFill>
              </a:rPr>
              <a:t>PROCEDURE</a:t>
            </a:r>
          </a:p>
        </p:txBody>
      </p:sp>
      <p:sp>
        <p:nvSpPr>
          <p:cNvPr id="57" name="TextBox 56"/>
          <p:cNvSpPr txBox="1"/>
          <p:nvPr/>
        </p:nvSpPr>
        <p:spPr>
          <a:xfrm>
            <a:off x="1828800" y="11811000"/>
            <a:ext cx="10134600" cy="8202245"/>
          </a:xfrm>
          <a:prstGeom prst="rect">
            <a:avLst/>
          </a:prstGeom>
          <a:noFill/>
        </p:spPr>
        <p:txBody>
          <a:bodyPr wrap="square" rtlCol="0" anchor="t">
            <a:spAutoFit/>
          </a:bodyPr>
          <a:lstStyle/>
          <a:p>
            <a:pPr indent="457200">
              <a:spcAft>
                <a:spcPts val="1800"/>
              </a:spcAft>
            </a:pPr>
            <a:r>
              <a:rPr lang="en-US" sz="4400" dirty="0" smtClean="0"/>
              <a:t>Sample Preparation</a:t>
            </a:r>
          </a:p>
          <a:p>
            <a:pPr marL="409575" lvl="1" indent="-411480">
              <a:spcAft>
                <a:spcPts val="1800"/>
              </a:spcAft>
              <a:buFont typeface="Arial" pitchFamily="34" charset="0"/>
              <a:buChar char="•"/>
            </a:pPr>
            <a:r>
              <a:rPr lang="en-US" sz="4000" dirty="0" smtClean="0"/>
              <a:t> </a:t>
            </a:r>
            <a:r>
              <a:rPr lang="en-US" sz="3600" dirty="0" smtClean="0"/>
              <a:t>The plates were cleaned using a combination of acetone, sanding, and ultrasonic baths</a:t>
            </a:r>
          </a:p>
          <a:p>
            <a:pPr marL="409575" lvl="1" indent="-411480">
              <a:spcAft>
                <a:spcPts val="1800"/>
              </a:spcAft>
              <a:buFont typeface="Arial" pitchFamily="34" charset="0"/>
              <a:buChar char="•"/>
            </a:pPr>
            <a:r>
              <a:rPr lang="en-US" sz="3600" dirty="0" smtClean="0"/>
              <a:t>The plates were stacked and clamped in the press shown below</a:t>
            </a:r>
          </a:p>
          <a:p>
            <a:pPr marL="409575" lvl="1" indent="-411480">
              <a:spcAft>
                <a:spcPts val="1800"/>
              </a:spcAft>
              <a:buFont typeface="Arial" pitchFamily="34" charset="0"/>
              <a:buChar char="•"/>
            </a:pPr>
            <a:r>
              <a:rPr lang="en-US" sz="3600" dirty="0" smtClean="0"/>
              <a:t>The assembly was wrapped in a stainless steel foil bag that was filled with granulated charcoal to absorb oxygen</a:t>
            </a:r>
          </a:p>
          <a:p>
            <a:pPr marL="47625" lvl="1" indent="409575">
              <a:spcAft>
                <a:spcPts val="1800"/>
              </a:spcAft>
            </a:pPr>
            <a:r>
              <a:rPr lang="en-US" sz="4400" dirty="0" smtClean="0"/>
              <a:t>Sample Processing</a:t>
            </a:r>
          </a:p>
          <a:p>
            <a:pPr marL="411480" lvl="1" indent="-411480">
              <a:spcAft>
                <a:spcPts val="1800"/>
              </a:spcAft>
              <a:buFont typeface="Arial" pitchFamily="34" charset="0"/>
              <a:buChar char="•"/>
            </a:pPr>
            <a:r>
              <a:rPr lang="en-US" sz="3600" dirty="0" smtClean="0"/>
              <a:t>Various methods were used, such as cold rolling, hammering, hot rolling, and Friction Stir Processing to work and pattern the billet</a:t>
            </a:r>
          </a:p>
        </p:txBody>
      </p:sp>
      <p:grpSp>
        <p:nvGrpSpPr>
          <p:cNvPr id="60" name="Group 59"/>
          <p:cNvGrpSpPr/>
          <p:nvPr/>
        </p:nvGrpSpPr>
        <p:grpSpPr>
          <a:xfrm>
            <a:off x="1689100" y="5486400"/>
            <a:ext cx="10502900" cy="4724400"/>
            <a:chOff x="1689100" y="5486400"/>
            <a:chExt cx="10502900" cy="4724400"/>
          </a:xfrm>
        </p:grpSpPr>
        <p:sp>
          <p:nvSpPr>
            <p:cNvPr id="59" name="Freeform 58"/>
            <p:cNvSpPr/>
            <p:nvPr/>
          </p:nvSpPr>
          <p:spPr>
            <a:xfrm>
              <a:off x="1689100" y="5486400"/>
              <a:ext cx="10502900" cy="1295400"/>
            </a:xfrm>
            <a:custGeom>
              <a:avLst/>
              <a:gdLst>
                <a:gd name="connsiteX0" fmla="*/ 215904 w 10287000"/>
                <a:gd name="connsiteY0" fmla="*/ 0 h 1295400"/>
                <a:gd name="connsiteX1" fmla="*/ 10071096 w 10287000"/>
                <a:gd name="connsiteY1" fmla="*/ 0 h 1295400"/>
                <a:gd name="connsiteX2" fmla="*/ 10287000 w 10287000"/>
                <a:gd name="connsiteY2" fmla="*/ 215904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0 w 10287000"/>
                <a:gd name="connsiteY7" fmla="*/ 215904 h 1295400"/>
                <a:gd name="connsiteX8" fmla="*/ 215904 w 10287000"/>
                <a:gd name="connsiteY8" fmla="*/ 0 h 1295400"/>
                <a:gd name="connsiteX0" fmla="*/ 1143000 w 10287000"/>
                <a:gd name="connsiteY0" fmla="*/ 0 h 1295400"/>
                <a:gd name="connsiteX1" fmla="*/ 10071096 w 10287000"/>
                <a:gd name="connsiteY1" fmla="*/ 0 h 1295400"/>
                <a:gd name="connsiteX2" fmla="*/ 10287000 w 10287000"/>
                <a:gd name="connsiteY2" fmla="*/ 215904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0 w 10287000"/>
                <a:gd name="connsiteY7" fmla="*/ 215904 h 1295400"/>
                <a:gd name="connsiteX8" fmla="*/ 1143000 w 10287000"/>
                <a:gd name="connsiteY8" fmla="*/ 0 h 1295400"/>
                <a:gd name="connsiteX0" fmla="*/ 1143000 w 10287000"/>
                <a:gd name="connsiteY0" fmla="*/ 0 h 1295400"/>
                <a:gd name="connsiteX1" fmla="*/ 10071096 w 10287000"/>
                <a:gd name="connsiteY1" fmla="*/ 0 h 1295400"/>
                <a:gd name="connsiteX2" fmla="*/ 10287000 w 10287000"/>
                <a:gd name="connsiteY2" fmla="*/ 215904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152400 w 10287000"/>
                <a:gd name="connsiteY7" fmla="*/ 685800 h 1295400"/>
                <a:gd name="connsiteX8" fmla="*/ 1143000 w 10287000"/>
                <a:gd name="connsiteY8" fmla="*/ 0 h 1295400"/>
                <a:gd name="connsiteX0" fmla="*/ 1143000 w 10287000"/>
                <a:gd name="connsiteY0" fmla="*/ 0 h 1295400"/>
                <a:gd name="connsiteX1" fmla="*/ 10071096 w 10287000"/>
                <a:gd name="connsiteY1" fmla="*/ 0 h 1295400"/>
                <a:gd name="connsiteX2" fmla="*/ 10287000 w 10287000"/>
                <a:gd name="connsiteY2" fmla="*/ 215904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152400 w 10287000"/>
                <a:gd name="connsiteY7" fmla="*/ 685800 h 1295400"/>
                <a:gd name="connsiteX8" fmla="*/ 1143000 w 10287000"/>
                <a:gd name="connsiteY8" fmla="*/ 0 h 1295400"/>
                <a:gd name="connsiteX0" fmla="*/ 1143000 w 10287000"/>
                <a:gd name="connsiteY0" fmla="*/ 0 h 1295400"/>
                <a:gd name="connsiteX1" fmla="*/ 8991600 w 10287000"/>
                <a:gd name="connsiteY1" fmla="*/ 0 h 1295400"/>
                <a:gd name="connsiteX2" fmla="*/ 10287000 w 10287000"/>
                <a:gd name="connsiteY2" fmla="*/ 215904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152400 w 10287000"/>
                <a:gd name="connsiteY7" fmla="*/ 685800 h 1295400"/>
                <a:gd name="connsiteX8" fmla="*/ 1143000 w 10287000"/>
                <a:gd name="connsiteY8" fmla="*/ 0 h 1295400"/>
                <a:gd name="connsiteX0" fmla="*/ 1143000 w 10287000"/>
                <a:gd name="connsiteY0" fmla="*/ 0 h 1295400"/>
                <a:gd name="connsiteX1" fmla="*/ 8991600 w 10287000"/>
                <a:gd name="connsiteY1" fmla="*/ 0 h 1295400"/>
                <a:gd name="connsiteX2" fmla="*/ 10134600 w 10287000"/>
                <a:gd name="connsiteY2" fmla="*/ 685800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152400 w 10287000"/>
                <a:gd name="connsiteY7" fmla="*/ 685800 h 1295400"/>
                <a:gd name="connsiteX8" fmla="*/ 1143000 w 10287000"/>
                <a:gd name="connsiteY8" fmla="*/ 0 h 1295400"/>
                <a:gd name="connsiteX0" fmla="*/ 1143000 w 10287000"/>
                <a:gd name="connsiteY0" fmla="*/ 0 h 1295400"/>
                <a:gd name="connsiteX1" fmla="*/ 8991600 w 10287000"/>
                <a:gd name="connsiteY1" fmla="*/ 0 h 1295400"/>
                <a:gd name="connsiteX2" fmla="*/ 10134600 w 10287000"/>
                <a:gd name="connsiteY2" fmla="*/ 685800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152400 w 10287000"/>
                <a:gd name="connsiteY7" fmla="*/ 685800 h 1295400"/>
                <a:gd name="connsiteX8" fmla="*/ 1143000 w 10287000"/>
                <a:gd name="connsiteY8" fmla="*/ 0 h 1295400"/>
                <a:gd name="connsiteX0" fmla="*/ 1143000 w 10287000"/>
                <a:gd name="connsiteY0" fmla="*/ 0 h 1295400"/>
                <a:gd name="connsiteX1" fmla="*/ 8991600 w 10287000"/>
                <a:gd name="connsiteY1" fmla="*/ 0 h 1295400"/>
                <a:gd name="connsiteX2" fmla="*/ 10134600 w 10287000"/>
                <a:gd name="connsiteY2" fmla="*/ 685800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152400 w 10287000"/>
                <a:gd name="connsiteY7" fmla="*/ 685800 h 1295400"/>
                <a:gd name="connsiteX8" fmla="*/ 1143000 w 10287000"/>
                <a:gd name="connsiteY8" fmla="*/ 0 h 1295400"/>
                <a:gd name="connsiteX0" fmla="*/ 1295400 w 10439400"/>
                <a:gd name="connsiteY0" fmla="*/ 0 h 1371600"/>
                <a:gd name="connsiteX1" fmla="*/ 9144000 w 10439400"/>
                <a:gd name="connsiteY1" fmla="*/ 0 h 1371600"/>
                <a:gd name="connsiteX2" fmla="*/ 10287000 w 10439400"/>
                <a:gd name="connsiteY2" fmla="*/ 685800 h 1371600"/>
                <a:gd name="connsiteX3" fmla="*/ 10439400 w 10439400"/>
                <a:gd name="connsiteY3" fmla="*/ 1295400 h 1371600"/>
                <a:gd name="connsiteX4" fmla="*/ 10439400 w 10439400"/>
                <a:gd name="connsiteY4" fmla="*/ 1295400 h 1371600"/>
                <a:gd name="connsiteX5" fmla="*/ 152400 w 10439400"/>
                <a:gd name="connsiteY5" fmla="*/ 1295400 h 1371600"/>
                <a:gd name="connsiteX6" fmla="*/ 0 w 10439400"/>
                <a:gd name="connsiteY6" fmla="*/ 1371600 h 1371600"/>
                <a:gd name="connsiteX7" fmla="*/ 304800 w 10439400"/>
                <a:gd name="connsiteY7" fmla="*/ 685800 h 1371600"/>
                <a:gd name="connsiteX8" fmla="*/ 1295400 w 10439400"/>
                <a:gd name="connsiteY8" fmla="*/ 0 h 1371600"/>
                <a:gd name="connsiteX0" fmla="*/ 1295400 w 10439400"/>
                <a:gd name="connsiteY0" fmla="*/ 65964 h 1437564"/>
                <a:gd name="connsiteX1" fmla="*/ 9144000 w 10439400"/>
                <a:gd name="connsiteY1" fmla="*/ 65964 h 1437564"/>
                <a:gd name="connsiteX2" fmla="*/ 10287000 w 10439400"/>
                <a:gd name="connsiteY2" fmla="*/ 751764 h 1437564"/>
                <a:gd name="connsiteX3" fmla="*/ 10439400 w 10439400"/>
                <a:gd name="connsiteY3" fmla="*/ 1361364 h 1437564"/>
                <a:gd name="connsiteX4" fmla="*/ 10439400 w 10439400"/>
                <a:gd name="connsiteY4" fmla="*/ 1361364 h 1437564"/>
                <a:gd name="connsiteX5" fmla="*/ 152400 w 10439400"/>
                <a:gd name="connsiteY5" fmla="*/ 1361364 h 1437564"/>
                <a:gd name="connsiteX6" fmla="*/ 0 w 10439400"/>
                <a:gd name="connsiteY6" fmla="*/ 1437564 h 1437564"/>
                <a:gd name="connsiteX7" fmla="*/ 0 w 10439400"/>
                <a:gd name="connsiteY7" fmla="*/ 675564 h 1437564"/>
                <a:gd name="connsiteX8" fmla="*/ 1295400 w 10439400"/>
                <a:gd name="connsiteY8" fmla="*/ 65964 h 1437564"/>
                <a:gd name="connsiteX0" fmla="*/ 838200 w 10439400"/>
                <a:gd name="connsiteY0" fmla="*/ 65964 h 1437564"/>
                <a:gd name="connsiteX1" fmla="*/ 9144000 w 10439400"/>
                <a:gd name="connsiteY1" fmla="*/ 65964 h 1437564"/>
                <a:gd name="connsiteX2" fmla="*/ 10287000 w 10439400"/>
                <a:gd name="connsiteY2" fmla="*/ 751764 h 1437564"/>
                <a:gd name="connsiteX3" fmla="*/ 10439400 w 10439400"/>
                <a:gd name="connsiteY3" fmla="*/ 1361364 h 1437564"/>
                <a:gd name="connsiteX4" fmla="*/ 10439400 w 10439400"/>
                <a:gd name="connsiteY4" fmla="*/ 1361364 h 1437564"/>
                <a:gd name="connsiteX5" fmla="*/ 152400 w 10439400"/>
                <a:gd name="connsiteY5" fmla="*/ 1361364 h 1437564"/>
                <a:gd name="connsiteX6" fmla="*/ 0 w 10439400"/>
                <a:gd name="connsiteY6" fmla="*/ 1437564 h 1437564"/>
                <a:gd name="connsiteX7" fmla="*/ 0 w 10439400"/>
                <a:gd name="connsiteY7" fmla="*/ 675564 h 1437564"/>
                <a:gd name="connsiteX8" fmla="*/ 838200 w 10439400"/>
                <a:gd name="connsiteY8" fmla="*/ 65964 h 1437564"/>
                <a:gd name="connsiteX0" fmla="*/ 838200 w 10439400"/>
                <a:gd name="connsiteY0" fmla="*/ 65964 h 1437564"/>
                <a:gd name="connsiteX1" fmla="*/ 9144000 w 10439400"/>
                <a:gd name="connsiteY1" fmla="*/ 65964 h 1437564"/>
                <a:gd name="connsiteX2" fmla="*/ 10287000 w 10439400"/>
                <a:gd name="connsiteY2" fmla="*/ 751764 h 1437564"/>
                <a:gd name="connsiteX3" fmla="*/ 10439400 w 10439400"/>
                <a:gd name="connsiteY3" fmla="*/ 1361364 h 1437564"/>
                <a:gd name="connsiteX4" fmla="*/ 10439400 w 10439400"/>
                <a:gd name="connsiteY4" fmla="*/ 1361364 h 1437564"/>
                <a:gd name="connsiteX5" fmla="*/ 152400 w 10439400"/>
                <a:gd name="connsiteY5" fmla="*/ 1361364 h 1437564"/>
                <a:gd name="connsiteX6" fmla="*/ 0 w 10439400"/>
                <a:gd name="connsiteY6" fmla="*/ 1437564 h 1437564"/>
                <a:gd name="connsiteX7" fmla="*/ 0 w 10439400"/>
                <a:gd name="connsiteY7" fmla="*/ 675564 h 1437564"/>
                <a:gd name="connsiteX8" fmla="*/ 838200 w 10439400"/>
                <a:gd name="connsiteY8" fmla="*/ 65964 h 1437564"/>
                <a:gd name="connsiteX0" fmla="*/ 838200 w 10439400"/>
                <a:gd name="connsiteY0" fmla="*/ 65964 h 1437564"/>
                <a:gd name="connsiteX1" fmla="*/ 9144000 w 10439400"/>
                <a:gd name="connsiteY1" fmla="*/ 65964 h 1437564"/>
                <a:gd name="connsiteX2" fmla="*/ 10287000 w 10439400"/>
                <a:gd name="connsiteY2" fmla="*/ 751764 h 1437564"/>
                <a:gd name="connsiteX3" fmla="*/ 10439400 w 10439400"/>
                <a:gd name="connsiteY3" fmla="*/ 1361364 h 1437564"/>
                <a:gd name="connsiteX4" fmla="*/ 10439400 w 10439400"/>
                <a:gd name="connsiteY4" fmla="*/ 1361364 h 1437564"/>
                <a:gd name="connsiteX5" fmla="*/ 152400 w 10439400"/>
                <a:gd name="connsiteY5" fmla="*/ 1361364 h 1437564"/>
                <a:gd name="connsiteX6" fmla="*/ 0 w 10439400"/>
                <a:gd name="connsiteY6" fmla="*/ 1437564 h 1437564"/>
                <a:gd name="connsiteX7" fmla="*/ 0 w 10439400"/>
                <a:gd name="connsiteY7" fmla="*/ 675564 h 1437564"/>
                <a:gd name="connsiteX8" fmla="*/ 838200 w 10439400"/>
                <a:gd name="connsiteY8" fmla="*/ 65964 h 1437564"/>
                <a:gd name="connsiteX0" fmla="*/ 838200 w 10439400"/>
                <a:gd name="connsiteY0" fmla="*/ 65964 h 1437564"/>
                <a:gd name="connsiteX1" fmla="*/ 9144000 w 10439400"/>
                <a:gd name="connsiteY1" fmla="*/ 65964 h 1437564"/>
                <a:gd name="connsiteX2" fmla="*/ 10287000 w 10439400"/>
                <a:gd name="connsiteY2" fmla="*/ 751764 h 1437564"/>
                <a:gd name="connsiteX3" fmla="*/ 10439400 w 10439400"/>
                <a:gd name="connsiteY3" fmla="*/ 1361364 h 1437564"/>
                <a:gd name="connsiteX4" fmla="*/ 10439400 w 10439400"/>
                <a:gd name="connsiteY4" fmla="*/ 1361364 h 1437564"/>
                <a:gd name="connsiteX5" fmla="*/ 152400 w 10439400"/>
                <a:gd name="connsiteY5" fmla="*/ 1361364 h 1437564"/>
                <a:gd name="connsiteX6" fmla="*/ 0 w 10439400"/>
                <a:gd name="connsiteY6" fmla="*/ 1437564 h 1437564"/>
                <a:gd name="connsiteX7" fmla="*/ 0 w 10439400"/>
                <a:gd name="connsiteY7" fmla="*/ 675564 h 1437564"/>
                <a:gd name="connsiteX8" fmla="*/ 838200 w 10439400"/>
                <a:gd name="connsiteY8" fmla="*/ 65964 h 1437564"/>
                <a:gd name="connsiteX0" fmla="*/ 838200 w 10439400"/>
                <a:gd name="connsiteY0" fmla="*/ 65964 h 1361364"/>
                <a:gd name="connsiteX1" fmla="*/ 9144000 w 10439400"/>
                <a:gd name="connsiteY1" fmla="*/ 65964 h 1361364"/>
                <a:gd name="connsiteX2" fmla="*/ 10287000 w 10439400"/>
                <a:gd name="connsiteY2" fmla="*/ 751764 h 1361364"/>
                <a:gd name="connsiteX3" fmla="*/ 10439400 w 10439400"/>
                <a:gd name="connsiteY3" fmla="*/ 1361364 h 1361364"/>
                <a:gd name="connsiteX4" fmla="*/ 10439400 w 10439400"/>
                <a:gd name="connsiteY4" fmla="*/ 1361364 h 1361364"/>
                <a:gd name="connsiteX5" fmla="*/ 152400 w 10439400"/>
                <a:gd name="connsiteY5" fmla="*/ 1361364 h 1361364"/>
                <a:gd name="connsiteX6" fmla="*/ 0 w 10439400"/>
                <a:gd name="connsiteY6" fmla="*/ 1132764 h 1361364"/>
                <a:gd name="connsiteX7" fmla="*/ 0 w 10439400"/>
                <a:gd name="connsiteY7" fmla="*/ 675564 h 1361364"/>
                <a:gd name="connsiteX8" fmla="*/ 838200 w 10439400"/>
                <a:gd name="connsiteY8" fmla="*/ 65964 h 1361364"/>
                <a:gd name="connsiteX0" fmla="*/ 838200 w 10439400"/>
                <a:gd name="connsiteY0" fmla="*/ 65964 h 1361364"/>
                <a:gd name="connsiteX1" fmla="*/ 9144000 w 10439400"/>
                <a:gd name="connsiteY1" fmla="*/ 65964 h 1361364"/>
                <a:gd name="connsiteX2" fmla="*/ 10287000 w 10439400"/>
                <a:gd name="connsiteY2" fmla="*/ 751764 h 1361364"/>
                <a:gd name="connsiteX3" fmla="*/ 10439400 w 10439400"/>
                <a:gd name="connsiteY3" fmla="*/ 1361364 h 1361364"/>
                <a:gd name="connsiteX4" fmla="*/ 10439400 w 10439400"/>
                <a:gd name="connsiteY4" fmla="*/ 1361364 h 1361364"/>
                <a:gd name="connsiteX5" fmla="*/ 152400 w 10439400"/>
                <a:gd name="connsiteY5" fmla="*/ 1361364 h 1361364"/>
                <a:gd name="connsiteX6" fmla="*/ 0 w 10439400"/>
                <a:gd name="connsiteY6" fmla="*/ 1361364 h 1361364"/>
                <a:gd name="connsiteX7" fmla="*/ 0 w 10439400"/>
                <a:gd name="connsiteY7" fmla="*/ 675564 h 1361364"/>
                <a:gd name="connsiteX8" fmla="*/ 838200 w 10439400"/>
                <a:gd name="connsiteY8" fmla="*/ 65964 h 1361364"/>
                <a:gd name="connsiteX0" fmla="*/ 838200 w 10439400"/>
                <a:gd name="connsiteY0" fmla="*/ 0 h 1295400"/>
                <a:gd name="connsiteX1" fmla="*/ 9144000 w 10439400"/>
                <a:gd name="connsiteY1" fmla="*/ 0 h 1295400"/>
                <a:gd name="connsiteX2" fmla="*/ 10287000 w 10439400"/>
                <a:gd name="connsiteY2" fmla="*/ 685800 h 1295400"/>
                <a:gd name="connsiteX3" fmla="*/ 10439400 w 10439400"/>
                <a:gd name="connsiteY3" fmla="*/ 1295400 h 1295400"/>
                <a:gd name="connsiteX4" fmla="*/ 10439400 w 10439400"/>
                <a:gd name="connsiteY4" fmla="*/ 1295400 h 1295400"/>
                <a:gd name="connsiteX5" fmla="*/ 152400 w 10439400"/>
                <a:gd name="connsiteY5" fmla="*/ 1295400 h 1295400"/>
                <a:gd name="connsiteX6" fmla="*/ 0 w 10439400"/>
                <a:gd name="connsiteY6" fmla="*/ 1295400 h 1295400"/>
                <a:gd name="connsiteX7" fmla="*/ 0 w 10439400"/>
                <a:gd name="connsiteY7" fmla="*/ 609600 h 1295400"/>
                <a:gd name="connsiteX8" fmla="*/ 838200 w 10439400"/>
                <a:gd name="connsiteY8" fmla="*/ 0 h 1295400"/>
                <a:gd name="connsiteX0" fmla="*/ 838200 w 10439400"/>
                <a:gd name="connsiteY0" fmla="*/ 0 h 1295400"/>
                <a:gd name="connsiteX1" fmla="*/ 9144000 w 10439400"/>
                <a:gd name="connsiteY1" fmla="*/ 0 h 1295400"/>
                <a:gd name="connsiteX2" fmla="*/ 10287000 w 10439400"/>
                <a:gd name="connsiteY2" fmla="*/ 685800 h 1295400"/>
                <a:gd name="connsiteX3" fmla="*/ 10439400 w 10439400"/>
                <a:gd name="connsiteY3" fmla="*/ 1295400 h 1295400"/>
                <a:gd name="connsiteX4" fmla="*/ 10439400 w 10439400"/>
                <a:gd name="connsiteY4" fmla="*/ 1295400 h 1295400"/>
                <a:gd name="connsiteX5" fmla="*/ 152400 w 10439400"/>
                <a:gd name="connsiteY5" fmla="*/ 1295400 h 1295400"/>
                <a:gd name="connsiteX6" fmla="*/ 0 w 10439400"/>
                <a:gd name="connsiteY6" fmla="*/ 1295400 h 1295400"/>
                <a:gd name="connsiteX7" fmla="*/ 76200 w 10439400"/>
                <a:gd name="connsiteY7" fmla="*/ 609600 h 1295400"/>
                <a:gd name="connsiteX8" fmla="*/ 838200 w 10439400"/>
                <a:gd name="connsiteY8" fmla="*/ 0 h 1295400"/>
                <a:gd name="connsiteX0" fmla="*/ 838200 w 10439400"/>
                <a:gd name="connsiteY0" fmla="*/ 0 h 1295400"/>
                <a:gd name="connsiteX1" fmla="*/ 9144000 w 10439400"/>
                <a:gd name="connsiteY1" fmla="*/ 0 h 1295400"/>
                <a:gd name="connsiteX2" fmla="*/ 10287000 w 10439400"/>
                <a:gd name="connsiteY2" fmla="*/ 685800 h 1295400"/>
                <a:gd name="connsiteX3" fmla="*/ 10439400 w 10439400"/>
                <a:gd name="connsiteY3" fmla="*/ 1295400 h 1295400"/>
                <a:gd name="connsiteX4" fmla="*/ 10439400 w 10439400"/>
                <a:gd name="connsiteY4" fmla="*/ 1295400 h 1295400"/>
                <a:gd name="connsiteX5" fmla="*/ 152400 w 10439400"/>
                <a:gd name="connsiteY5" fmla="*/ 1295400 h 1295400"/>
                <a:gd name="connsiteX6" fmla="*/ 0 w 10439400"/>
                <a:gd name="connsiteY6" fmla="*/ 1295400 h 1295400"/>
                <a:gd name="connsiteX7" fmla="*/ 76200 w 10439400"/>
                <a:gd name="connsiteY7" fmla="*/ 609600 h 1295400"/>
                <a:gd name="connsiteX8" fmla="*/ 838200 w 10439400"/>
                <a:gd name="connsiteY8" fmla="*/ 0 h 1295400"/>
                <a:gd name="connsiteX0" fmla="*/ 901700 w 10502900"/>
                <a:gd name="connsiteY0" fmla="*/ 0 h 1295400"/>
                <a:gd name="connsiteX1" fmla="*/ 9207500 w 10502900"/>
                <a:gd name="connsiteY1" fmla="*/ 0 h 1295400"/>
                <a:gd name="connsiteX2" fmla="*/ 10350500 w 10502900"/>
                <a:gd name="connsiteY2" fmla="*/ 685800 h 1295400"/>
                <a:gd name="connsiteX3" fmla="*/ 10502900 w 10502900"/>
                <a:gd name="connsiteY3" fmla="*/ 1295400 h 1295400"/>
                <a:gd name="connsiteX4" fmla="*/ 10502900 w 10502900"/>
                <a:gd name="connsiteY4" fmla="*/ 1295400 h 1295400"/>
                <a:gd name="connsiteX5" fmla="*/ 215900 w 10502900"/>
                <a:gd name="connsiteY5" fmla="*/ 1295400 h 1295400"/>
                <a:gd name="connsiteX6" fmla="*/ 63500 w 10502900"/>
                <a:gd name="connsiteY6" fmla="*/ 1295400 h 1295400"/>
                <a:gd name="connsiteX7" fmla="*/ 139700 w 10502900"/>
                <a:gd name="connsiteY7" fmla="*/ 609600 h 1295400"/>
                <a:gd name="connsiteX8" fmla="*/ 901700 w 10502900"/>
                <a:gd name="connsiteY8"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2900" h="1295400">
                  <a:moveTo>
                    <a:pt x="901700" y="0"/>
                  </a:moveTo>
                  <a:lnTo>
                    <a:pt x="9207500" y="0"/>
                  </a:lnTo>
                  <a:cubicBezTo>
                    <a:pt x="10062132" y="42278"/>
                    <a:pt x="10123037" y="187657"/>
                    <a:pt x="10350500" y="685800"/>
                  </a:cubicBezTo>
                  <a:lnTo>
                    <a:pt x="10502900" y="1295400"/>
                  </a:lnTo>
                  <a:lnTo>
                    <a:pt x="10502900" y="1295400"/>
                  </a:lnTo>
                  <a:lnTo>
                    <a:pt x="215900" y="1295400"/>
                  </a:lnTo>
                  <a:lnTo>
                    <a:pt x="63500" y="1295400"/>
                  </a:lnTo>
                  <a:cubicBezTo>
                    <a:pt x="88900" y="1066800"/>
                    <a:pt x="0" y="781050"/>
                    <a:pt x="139700" y="609600"/>
                  </a:cubicBezTo>
                  <a:cubicBezTo>
                    <a:pt x="446016" y="200736"/>
                    <a:pt x="395452" y="176048"/>
                    <a:pt x="901700" y="0"/>
                  </a:cubicBezTo>
                  <a:close/>
                </a:path>
              </a:pathLst>
            </a:custGeom>
            <a:solidFill>
              <a:srgbClr val="344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1752600" y="5486400"/>
              <a:ext cx="10363200" cy="4724400"/>
            </a:xfrm>
            <a:prstGeom prst="roundRect">
              <a:avLst>
                <a:gd name="adj" fmla="val 22715"/>
              </a:avLst>
            </a:prstGeom>
            <a:noFill/>
            <a:ln w="127000">
              <a:solidFill>
                <a:srgbClr val="3442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1676400" y="5486400"/>
            <a:ext cx="10515600" cy="1323439"/>
          </a:xfrm>
          <a:prstGeom prst="rect">
            <a:avLst/>
          </a:prstGeom>
          <a:noFill/>
        </p:spPr>
        <p:txBody>
          <a:bodyPr wrap="square" rtlCol="0">
            <a:spAutoFit/>
          </a:bodyPr>
          <a:lstStyle/>
          <a:p>
            <a:pPr algn="ctr"/>
            <a:r>
              <a:rPr lang="en-US" spc="600" dirty="0" smtClean="0">
                <a:solidFill>
                  <a:schemeClr val="bg1"/>
                </a:solidFill>
              </a:rPr>
              <a:t>OBJECTIVES</a:t>
            </a:r>
            <a:endParaRPr lang="en-US" spc="600" dirty="0">
              <a:solidFill>
                <a:schemeClr val="bg1"/>
              </a:solidFill>
            </a:endParaRPr>
          </a:p>
        </p:txBody>
      </p:sp>
      <p:sp>
        <p:nvSpPr>
          <p:cNvPr id="61" name="TextBox 60"/>
          <p:cNvSpPr txBox="1"/>
          <p:nvPr/>
        </p:nvSpPr>
        <p:spPr>
          <a:xfrm>
            <a:off x="1828800" y="6781800"/>
            <a:ext cx="10210800" cy="3170099"/>
          </a:xfrm>
          <a:prstGeom prst="rect">
            <a:avLst/>
          </a:prstGeom>
          <a:noFill/>
        </p:spPr>
        <p:txBody>
          <a:bodyPr wrap="square" rtlCol="0">
            <a:spAutoFit/>
          </a:bodyPr>
          <a:lstStyle/>
          <a:p>
            <a:pPr marL="457200" indent="-374904">
              <a:spcBef>
                <a:spcPts val="1200"/>
              </a:spcBef>
              <a:buFont typeface="Arial" pitchFamily="34" charset="0"/>
              <a:buChar char="•"/>
            </a:pPr>
            <a:r>
              <a:rPr lang="en-US" sz="3600" dirty="0" smtClean="0"/>
              <a:t>To create a mokumè ganè billet</a:t>
            </a:r>
          </a:p>
          <a:p>
            <a:pPr marL="457200" indent="-374904">
              <a:spcBef>
                <a:spcPts val="1200"/>
              </a:spcBef>
              <a:buFont typeface="Arial" pitchFamily="34" charset="0"/>
              <a:buChar char="•"/>
            </a:pPr>
            <a:r>
              <a:rPr lang="en-US" sz="3600" dirty="0" smtClean="0"/>
              <a:t>To investigate current and historic methods for creating mokumè ganè</a:t>
            </a:r>
          </a:p>
          <a:p>
            <a:pPr marL="457200" indent="-374904">
              <a:spcBef>
                <a:spcPts val="1200"/>
              </a:spcBef>
              <a:buFont typeface="Arial" pitchFamily="34" charset="0"/>
              <a:buChar char="•"/>
            </a:pPr>
            <a:r>
              <a:rPr lang="en-US" sz="3600" dirty="0" smtClean="0"/>
              <a:t>To examine the aesthetics of mokumè ganè that has been patterned using Friction Stir Processing</a:t>
            </a:r>
            <a:endParaRPr lang="en-US" sz="3600" dirty="0"/>
          </a:p>
        </p:txBody>
      </p:sp>
      <p:sp>
        <p:nvSpPr>
          <p:cNvPr id="63" name="Freeform 62"/>
          <p:cNvSpPr/>
          <p:nvPr/>
        </p:nvSpPr>
        <p:spPr>
          <a:xfrm>
            <a:off x="13182600" y="22555200"/>
            <a:ext cx="14012621" cy="1322579"/>
          </a:xfrm>
          <a:custGeom>
            <a:avLst/>
            <a:gdLst>
              <a:gd name="connsiteX0" fmla="*/ 215904 w 10287000"/>
              <a:gd name="connsiteY0" fmla="*/ 0 h 1295400"/>
              <a:gd name="connsiteX1" fmla="*/ 10071096 w 10287000"/>
              <a:gd name="connsiteY1" fmla="*/ 0 h 1295400"/>
              <a:gd name="connsiteX2" fmla="*/ 10287000 w 10287000"/>
              <a:gd name="connsiteY2" fmla="*/ 215904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0 w 10287000"/>
              <a:gd name="connsiteY7" fmla="*/ 215904 h 1295400"/>
              <a:gd name="connsiteX8" fmla="*/ 215904 w 10287000"/>
              <a:gd name="connsiteY8" fmla="*/ 0 h 1295400"/>
              <a:gd name="connsiteX0" fmla="*/ 1143000 w 10287000"/>
              <a:gd name="connsiteY0" fmla="*/ 0 h 1295400"/>
              <a:gd name="connsiteX1" fmla="*/ 10071096 w 10287000"/>
              <a:gd name="connsiteY1" fmla="*/ 0 h 1295400"/>
              <a:gd name="connsiteX2" fmla="*/ 10287000 w 10287000"/>
              <a:gd name="connsiteY2" fmla="*/ 215904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0 w 10287000"/>
              <a:gd name="connsiteY7" fmla="*/ 215904 h 1295400"/>
              <a:gd name="connsiteX8" fmla="*/ 1143000 w 10287000"/>
              <a:gd name="connsiteY8" fmla="*/ 0 h 1295400"/>
              <a:gd name="connsiteX0" fmla="*/ 1143000 w 10287000"/>
              <a:gd name="connsiteY0" fmla="*/ 0 h 1295400"/>
              <a:gd name="connsiteX1" fmla="*/ 10071096 w 10287000"/>
              <a:gd name="connsiteY1" fmla="*/ 0 h 1295400"/>
              <a:gd name="connsiteX2" fmla="*/ 10287000 w 10287000"/>
              <a:gd name="connsiteY2" fmla="*/ 215904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152400 w 10287000"/>
              <a:gd name="connsiteY7" fmla="*/ 685800 h 1295400"/>
              <a:gd name="connsiteX8" fmla="*/ 1143000 w 10287000"/>
              <a:gd name="connsiteY8" fmla="*/ 0 h 1295400"/>
              <a:gd name="connsiteX0" fmla="*/ 1143000 w 10287000"/>
              <a:gd name="connsiteY0" fmla="*/ 0 h 1295400"/>
              <a:gd name="connsiteX1" fmla="*/ 10071096 w 10287000"/>
              <a:gd name="connsiteY1" fmla="*/ 0 h 1295400"/>
              <a:gd name="connsiteX2" fmla="*/ 10287000 w 10287000"/>
              <a:gd name="connsiteY2" fmla="*/ 215904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152400 w 10287000"/>
              <a:gd name="connsiteY7" fmla="*/ 685800 h 1295400"/>
              <a:gd name="connsiteX8" fmla="*/ 1143000 w 10287000"/>
              <a:gd name="connsiteY8" fmla="*/ 0 h 1295400"/>
              <a:gd name="connsiteX0" fmla="*/ 1143000 w 10287000"/>
              <a:gd name="connsiteY0" fmla="*/ 0 h 1295400"/>
              <a:gd name="connsiteX1" fmla="*/ 8991600 w 10287000"/>
              <a:gd name="connsiteY1" fmla="*/ 0 h 1295400"/>
              <a:gd name="connsiteX2" fmla="*/ 10287000 w 10287000"/>
              <a:gd name="connsiteY2" fmla="*/ 215904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152400 w 10287000"/>
              <a:gd name="connsiteY7" fmla="*/ 685800 h 1295400"/>
              <a:gd name="connsiteX8" fmla="*/ 1143000 w 10287000"/>
              <a:gd name="connsiteY8" fmla="*/ 0 h 1295400"/>
              <a:gd name="connsiteX0" fmla="*/ 1143000 w 10287000"/>
              <a:gd name="connsiteY0" fmla="*/ 0 h 1295400"/>
              <a:gd name="connsiteX1" fmla="*/ 8991600 w 10287000"/>
              <a:gd name="connsiteY1" fmla="*/ 0 h 1295400"/>
              <a:gd name="connsiteX2" fmla="*/ 10134600 w 10287000"/>
              <a:gd name="connsiteY2" fmla="*/ 685800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152400 w 10287000"/>
              <a:gd name="connsiteY7" fmla="*/ 685800 h 1295400"/>
              <a:gd name="connsiteX8" fmla="*/ 1143000 w 10287000"/>
              <a:gd name="connsiteY8" fmla="*/ 0 h 1295400"/>
              <a:gd name="connsiteX0" fmla="*/ 1143000 w 10287000"/>
              <a:gd name="connsiteY0" fmla="*/ 0 h 1295400"/>
              <a:gd name="connsiteX1" fmla="*/ 8991600 w 10287000"/>
              <a:gd name="connsiteY1" fmla="*/ 0 h 1295400"/>
              <a:gd name="connsiteX2" fmla="*/ 10134600 w 10287000"/>
              <a:gd name="connsiteY2" fmla="*/ 685800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152400 w 10287000"/>
              <a:gd name="connsiteY7" fmla="*/ 685800 h 1295400"/>
              <a:gd name="connsiteX8" fmla="*/ 1143000 w 10287000"/>
              <a:gd name="connsiteY8" fmla="*/ 0 h 1295400"/>
              <a:gd name="connsiteX0" fmla="*/ 1143000 w 10287000"/>
              <a:gd name="connsiteY0" fmla="*/ 0 h 1295400"/>
              <a:gd name="connsiteX1" fmla="*/ 8991600 w 10287000"/>
              <a:gd name="connsiteY1" fmla="*/ 0 h 1295400"/>
              <a:gd name="connsiteX2" fmla="*/ 10134600 w 10287000"/>
              <a:gd name="connsiteY2" fmla="*/ 685800 h 1295400"/>
              <a:gd name="connsiteX3" fmla="*/ 10287000 w 10287000"/>
              <a:gd name="connsiteY3" fmla="*/ 1295400 h 1295400"/>
              <a:gd name="connsiteX4" fmla="*/ 10287000 w 10287000"/>
              <a:gd name="connsiteY4" fmla="*/ 1295400 h 1295400"/>
              <a:gd name="connsiteX5" fmla="*/ 0 w 10287000"/>
              <a:gd name="connsiteY5" fmla="*/ 1295400 h 1295400"/>
              <a:gd name="connsiteX6" fmla="*/ 0 w 10287000"/>
              <a:gd name="connsiteY6" fmla="*/ 1295400 h 1295400"/>
              <a:gd name="connsiteX7" fmla="*/ 152400 w 10287000"/>
              <a:gd name="connsiteY7" fmla="*/ 685800 h 1295400"/>
              <a:gd name="connsiteX8" fmla="*/ 1143000 w 10287000"/>
              <a:gd name="connsiteY8" fmla="*/ 0 h 1295400"/>
              <a:gd name="connsiteX0" fmla="*/ 1295400 w 10439400"/>
              <a:gd name="connsiteY0" fmla="*/ 0 h 1371600"/>
              <a:gd name="connsiteX1" fmla="*/ 9144000 w 10439400"/>
              <a:gd name="connsiteY1" fmla="*/ 0 h 1371600"/>
              <a:gd name="connsiteX2" fmla="*/ 10287000 w 10439400"/>
              <a:gd name="connsiteY2" fmla="*/ 685800 h 1371600"/>
              <a:gd name="connsiteX3" fmla="*/ 10439400 w 10439400"/>
              <a:gd name="connsiteY3" fmla="*/ 1295400 h 1371600"/>
              <a:gd name="connsiteX4" fmla="*/ 10439400 w 10439400"/>
              <a:gd name="connsiteY4" fmla="*/ 1295400 h 1371600"/>
              <a:gd name="connsiteX5" fmla="*/ 152400 w 10439400"/>
              <a:gd name="connsiteY5" fmla="*/ 1295400 h 1371600"/>
              <a:gd name="connsiteX6" fmla="*/ 0 w 10439400"/>
              <a:gd name="connsiteY6" fmla="*/ 1371600 h 1371600"/>
              <a:gd name="connsiteX7" fmla="*/ 304800 w 10439400"/>
              <a:gd name="connsiteY7" fmla="*/ 685800 h 1371600"/>
              <a:gd name="connsiteX8" fmla="*/ 1295400 w 10439400"/>
              <a:gd name="connsiteY8" fmla="*/ 0 h 1371600"/>
              <a:gd name="connsiteX0" fmla="*/ 1295400 w 10439400"/>
              <a:gd name="connsiteY0" fmla="*/ 65964 h 1437564"/>
              <a:gd name="connsiteX1" fmla="*/ 9144000 w 10439400"/>
              <a:gd name="connsiteY1" fmla="*/ 65964 h 1437564"/>
              <a:gd name="connsiteX2" fmla="*/ 10287000 w 10439400"/>
              <a:gd name="connsiteY2" fmla="*/ 751764 h 1437564"/>
              <a:gd name="connsiteX3" fmla="*/ 10439400 w 10439400"/>
              <a:gd name="connsiteY3" fmla="*/ 1361364 h 1437564"/>
              <a:gd name="connsiteX4" fmla="*/ 10439400 w 10439400"/>
              <a:gd name="connsiteY4" fmla="*/ 1361364 h 1437564"/>
              <a:gd name="connsiteX5" fmla="*/ 152400 w 10439400"/>
              <a:gd name="connsiteY5" fmla="*/ 1361364 h 1437564"/>
              <a:gd name="connsiteX6" fmla="*/ 0 w 10439400"/>
              <a:gd name="connsiteY6" fmla="*/ 1437564 h 1437564"/>
              <a:gd name="connsiteX7" fmla="*/ 0 w 10439400"/>
              <a:gd name="connsiteY7" fmla="*/ 675564 h 1437564"/>
              <a:gd name="connsiteX8" fmla="*/ 1295400 w 10439400"/>
              <a:gd name="connsiteY8" fmla="*/ 65964 h 1437564"/>
              <a:gd name="connsiteX0" fmla="*/ 838200 w 10439400"/>
              <a:gd name="connsiteY0" fmla="*/ 65964 h 1437564"/>
              <a:gd name="connsiteX1" fmla="*/ 9144000 w 10439400"/>
              <a:gd name="connsiteY1" fmla="*/ 65964 h 1437564"/>
              <a:gd name="connsiteX2" fmla="*/ 10287000 w 10439400"/>
              <a:gd name="connsiteY2" fmla="*/ 751764 h 1437564"/>
              <a:gd name="connsiteX3" fmla="*/ 10439400 w 10439400"/>
              <a:gd name="connsiteY3" fmla="*/ 1361364 h 1437564"/>
              <a:gd name="connsiteX4" fmla="*/ 10439400 w 10439400"/>
              <a:gd name="connsiteY4" fmla="*/ 1361364 h 1437564"/>
              <a:gd name="connsiteX5" fmla="*/ 152400 w 10439400"/>
              <a:gd name="connsiteY5" fmla="*/ 1361364 h 1437564"/>
              <a:gd name="connsiteX6" fmla="*/ 0 w 10439400"/>
              <a:gd name="connsiteY6" fmla="*/ 1437564 h 1437564"/>
              <a:gd name="connsiteX7" fmla="*/ 0 w 10439400"/>
              <a:gd name="connsiteY7" fmla="*/ 675564 h 1437564"/>
              <a:gd name="connsiteX8" fmla="*/ 838200 w 10439400"/>
              <a:gd name="connsiteY8" fmla="*/ 65964 h 1437564"/>
              <a:gd name="connsiteX0" fmla="*/ 838200 w 10439400"/>
              <a:gd name="connsiteY0" fmla="*/ 65964 h 1437564"/>
              <a:gd name="connsiteX1" fmla="*/ 9144000 w 10439400"/>
              <a:gd name="connsiteY1" fmla="*/ 65964 h 1437564"/>
              <a:gd name="connsiteX2" fmla="*/ 10287000 w 10439400"/>
              <a:gd name="connsiteY2" fmla="*/ 751764 h 1437564"/>
              <a:gd name="connsiteX3" fmla="*/ 10439400 w 10439400"/>
              <a:gd name="connsiteY3" fmla="*/ 1361364 h 1437564"/>
              <a:gd name="connsiteX4" fmla="*/ 10439400 w 10439400"/>
              <a:gd name="connsiteY4" fmla="*/ 1361364 h 1437564"/>
              <a:gd name="connsiteX5" fmla="*/ 152400 w 10439400"/>
              <a:gd name="connsiteY5" fmla="*/ 1361364 h 1437564"/>
              <a:gd name="connsiteX6" fmla="*/ 0 w 10439400"/>
              <a:gd name="connsiteY6" fmla="*/ 1437564 h 1437564"/>
              <a:gd name="connsiteX7" fmla="*/ 0 w 10439400"/>
              <a:gd name="connsiteY7" fmla="*/ 675564 h 1437564"/>
              <a:gd name="connsiteX8" fmla="*/ 838200 w 10439400"/>
              <a:gd name="connsiteY8" fmla="*/ 65964 h 1437564"/>
              <a:gd name="connsiteX0" fmla="*/ 838200 w 10439400"/>
              <a:gd name="connsiteY0" fmla="*/ 65964 h 1437564"/>
              <a:gd name="connsiteX1" fmla="*/ 9144000 w 10439400"/>
              <a:gd name="connsiteY1" fmla="*/ 65964 h 1437564"/>
              <a:gd name="connsiteX2" fmla="*/ 10287000 w 10439400"/>
              <a:gd name="connsiteY2" fmla="*/ 751764 h 1437564"/>
              <a:gd name="connsiteX3" fmla="*/ 10439400 w 10439400"/>
              <a:gd name="connsiteY3" fmla="*/ 1361364 h 1437564"/>
              <a:gd name="connsiteX4" fmla="*/ 10439400 w 10439400"/>
              <a:gd name="connsiteY4" fmla="*/ 1361364 h 1437564"/>
              <a:gd name="connsiteX5" fmla="*/ 152400 w 10439400"/>
              <a:gd name="connsiteY5" fmla="*/ 1361364 h 1437564"/>
              <a:gd name="connsiteX6" fmla="*/ 0 w 10439400"/>
              <a:gd name="connsiteY6" fmla="*/ 1437564 h 1437564"/>
              <a:gd name="connsiteX7" fmla="*/ 0 w 10439400"/>
              <a:gd name="connsiteY7" fmla="*/ 675564 h 1437564"/>
              <a:gd name="connsiteX8" fmla="*/ 838200 w 10439400"/>
              <a:gd name="connsiteY8" fmla="*/ 65964 h 1437564"/>
              <a:gd name="connsiteX0" fmla="*/ 838200 w 10439400"/>
              <a:gd name="connsiteY0" fmla="*/ 65964 h 1437564"/>
              <a:gd name="connsiteX1" fmla="*/ 9144000 w 10439400"/>
              <a:gd name="connsiteY1" fmla="*/ 65964 h 1437564"/>
              <a:gd name="connsiteX2" fmla="*/ 10287000 w 10439400"/>
              <a:gd name="connsiteY2" fmla="*/ 751764 h 1437564"/>
              <a:gd name="connsiteX3" fmla="*/ 10439400 w 10439400"/>
              <a:gd name="connsiteY3" fmla="*/ 1361364 h 1437564"/>
              <a:gd name="connsiteX4" fmla="*/ 10439400 w 10439400"/>
              <a:gd name="connsiteY4" fmla="*/ 1361364 h 1437564"/>
              <a:gd name="connsiteX5" fmla="*/ 152400 w 10439400"/>
              <a:gd name="connsiteY5" fmla="*/ 1361364 h 1437564"/>
              <a:gd name="connsiteX6" fmla="*/ 0 w 10439400"/>
              <a:gd name="connsiteY6" fmla="*/ 1437564 h 1437564"/>
              <a:gd name="connsiteX7" fmla="*/ 0 w 10439400"/>
              <a:gd name="connsiteY7" fmla="*/ 675564 h 1437564"/>
              <a:gd name="connsiteX8" fmla="*/ 838200 w 10439400"/>
              <a:gd name="connsiteY8" fmla="*/ 65964 h 1437564"/>
              <a:gd name="connsiteX0" fmla="*/ 838200 w 10439400"/>
              <a:gd name="connsiteY0" fmla="*/ 65964 h 1361364"/>
              <a:gd name="connsiteX1" fmla="*/ 9144000 w 10439400"/>
              <a:gd name="connsiteY1" fmla="*/ 65964 h 1361364"/>
              <a:gd name="connsiteX2" fmla="*/ 10287000 w 10439400"/>
              <a:gd name="connsiteY2" fmla="*/ 751764 h 1361364"/>
              <a:gd name="connsiteX3" fmla="*/ 10439400 w 10439400"/>
              <a:gd name="connsiteY3" fmla="*/ 1361364 h 1361364"/>
              <a:gd name="connsiteX4" fmla="*/ 10439400 w 10439400"/>
              <a:gd name="connsiteY4" fmla="*/ 1361364 h 1361364"/>
              <a:gd name="connsiteX5" fmla="*/ 152400 w 10439400"/>
              <a:gd name="connsiteY5" fmla="*/ 1361364 h 1361364"/>
              <a:gd name="connsiteX6" fmla="*/ 0 w 10439400"/>
              <a:gd name="connsiteY6" fmla="*/ 1132764 h 1361364"/>
              <a:gd name="connsiteX7" fmla="*/ 0 w 10439400"/>
              <a:gd name="connsiteY7" fmla="*/ 675564 h 1361364"/>
              <a:gd name="connsiteX8" fmla="*/ 838200 w 10439400"/>
              <a:gd name="connsiteY8" fmla="*/ 65964 h 1361364"/>
              <a:gd name="connsiteX0" fmla="*/ 838200 w 10439400"/>
              <a:gd name="connsiteY0" fmla="*/ 65964 h 1361364"/>
              <a:gd name="connsiteX1" fmla="*/ 9144000 w 10439400"/>
              <a:gd name="connsiteY1" fmla="*/ 65964 h 1361364"/>
              <a:gd name="connsiteX2" fmla="*/ 10287000 w 10439400"/>
              <a:gd name="connsiteY2" fmla="*/ 751764 h 1361364"/>
              <a:gd name="connsiteX3" fmla="*/ 10439400 w 10439400"/>
              <a:gd name="connsiteY3" fmla="*/ 1361364 h 1361364"/>
              <a:gd name="connsiteX4" fmla="*/ 10439400 w 10439400"/>
              <a:gd name="connsiteY4" fmla="*/ 1361364 h 1361364"/>
              <a:gd name="connsiteX5" fmla="*/ 152400 w 10439400"/>
              <a:gd name="connsiteY5" fmla="*/ 1361364 h 1361364"/>
              <a:gd name="connsiteX6" fmla="*/ 0 w 10439400"/>
              <a:gd name="connsiteY6" fmla="*/ 1361364 h 1361364"/>
              <a:gd name="connsiteX7" fmla="*/ 0 w 10439400"/>
              <a:gd name="connsiteY7" fmla="*/ 675564 h 1361364"/>
              <a:gd name="connsiteX8" fmla="*/ 838200 w 10439400"/>
              <a:gd name="connsiteY8" fmla="*/ 65964 h 1361364"/>
              <a:gd name="connsiteX0" fmla="*/ 838200 w 10439400"/>
              <a:gd name="connsiteY0" fmla="*/ 0 h 1295400"/>
              <a:gd name="connsiteX1" fmla="*/ 9144000 w 10439400"/>
              <a:gd name="connsiteY1" fmla="*/ 0 h 1295400"/>
              <a:gd name="connsiteX2" fmla="*/ 10287000 w 10439400"/>
              <a:gd name="connsiteY2" fmla="*/ 685800 h 1295400"/>
              <a:gd name="connsiteX3" fmla="*/ 10439400 w 10439400"/>
              <a:gd name="connsiteY3" fmla="*/ 1295400 h 1295400"/>
              <a:gd name="connsiteX4" fmla="*/ 10439400 w 10439400"/>
              <a:gd name="connsiteY4" fmla="*/ 1295400 h 1295400"/>
              <a:gd name="connsiteX5" fmla="*/ 152400 w 10439400"/>
              <a:gd name="connsiteY5" fmla="*/ 1295400 h 1295400"/>
              <a:gd name="connsiteX6" fmla="*/ 0 w 10439400"/>
              <a:gd name="connsiteY6" fmla="*/ 1295400 h 1295400"/>
              <a:gd name="connsiteX7" fmla="*/ 0 w 10439400"/>
              <a:gd name="connsiteY7" fmla="*/ 609600 h 1295400"/>
              <a:gd name="connsiteX8" fmla="*/ 838200 w 10439400"/>
              <a:gd name="connsiteY8" fmla="*/ 0 h 1295400"/>
              <a:gd name="connsiteX0" fmla="*/ 838200 w 10439400"/>
              <a:gd name="connsiteY0" fmla="*/ 0 h 1295400"/>
              <a:gd name="connsiteX1" fmla="*/ 9144000 w 10439400"/>
              <a:gd name="connsiteY1" fmla="*/ 0 h 1295400"/>
              <a:gd name="connsiteX2" fmla="*/ 10287000 w 10439400"/>
              <a:gd name="connsiteY2" fmla="*/ 685800 h 1295400"/>
              <a:gd name="connsiteX3" fmla="*/ 10439400 w 10439400"/>
              <a:gd name="connsiteY3" fmla="*/ 1295400 h 1295400"/>
              <a:gd name="connsiteX4" fmla="*/ 10439400 w 10439400"/>
              <a:gd name="connsiteY4" fmla="*/ 1295400 h 1295400"/>
              <a:gd name="connsiteX5" fmla="*/ 152400 w 10439400"/>
              <a:gd name="connsiteY5" fmla="*/ 1295400 h 1295400"/>
              <a:gd name="connsiteX6" fmla="*/ 0 w 10439400"/>
              <a:gd name="connsiteY6" fmla="*/ 1295400 h 1295400"/>
              <a:gd name="connsiteX7" fmla="*/ 76200 w 10439400"/>
              <a:gd name="connsiteY7" fmla="*/ 609600 h 1295400"/>
              <a:gd name="connsiteX8" fmla="*/ 838200 w 10439400"/>
              <a:gd name="connsiteY8" fmla="*/ 0 h 1295400"/>
              <a:gd name="connsiteX0" fmla="*/ 838200 w 10439400"/>
              <a:gd name="connsiteY0" fmla="*/ 0 h 1295400"/>
              <a:gd name="connsiteX1" fmla="*/ 9144000 w 10439400"/>
              <a:gd name="connsiteY1" fmla="*/ 0 h 1295400"/>
              <a:gd name="connsiteX2" fmla="*/ 10287000 w 10439400"/>
              <a:gd name="connsiteY2" fmla="*/ 685800 h 1295400"/>
              <a:gd name="connsiteX3" fmla="*/ 10439400 w 10439400"/>
              <a:gd name="connsiteY3" fmla="*/ 1295400 h 1295400"/>
              <a:gd name="connsiteX4" fmla="*/ 10439400 w 10439400"/>
              <a:gd name="connsiteY4" fmla="*/ 1295400 h 1295400"/>
              <a:gd name="connsiteX5" fmla="*/ 152400 w 10439400"/>
              <a:gd name="connsiteY5" fmla="*/ 1295400 h 1295400"/>
              <a:gd name="connsiteX6" fmla="*/ 0 w 10439400"/>
              <a:gd name="connsiteY6" fmla="*/ 1295400 h 1295400"/>
              <a:gd name="connsiteX7" fmla="*/ 76200 w 10439400"/>
              <a:gd name="connsiteY7" fmla="*/ 609600 h 1295400"/>
              <a:gd name="connsiteX8" fmla="*/ 838200 w 10439400"/>
              <a:gd name="connsiteY8" fmla="*/ 0 h 1295400"/>
              <a:gd name="connsiteX0" fmla="*/ 901700 w 10502900"/>
              <a:gd name="connsiteY0" fmla="*/ 0 h 1295400"/>
              <a:gd name="connsiteX1" fmla="*/ 9207500 w 10502900"/>
              <a:gd name="connsiteY1" fmla="*/ 0 h 1295400"/>
              <a:gd name="connsiteX2" fmla="*/ 10350500 w 10502900"/>
              <a:gd name="connsiteY2" fmla="*/ 685800 h 1295400"/>
              <a:gd name="connsiteX3" fmla="*/ 10502900 w 10502900"/>
              <a:gd name="connsiteY3" fmla="*/ 1295400 h 1295400"/>
              <a:gd name="connsiteX4" fmla="*/ 10502900 w 10502900"/>
              <a:gd name="connsiteY4" fmla="*/ 1295400 h 1295400"/>
              <a:gd name="connsiteX5" fmla="*/ 215900 w 10502900"/>
              <a:gd name="connsiteY5" fmla="*/ 1295400 h 1295400"/>
              <a:gd name="connsiteX6" fmla="*/ 63500 w 10502900"/>
              <a:gd name="connsiteY6" fmla="*/ 1295400 h 1295400"/>
              <a:gd name="connsiteX7" fmla="*/ 139700 w 10502900"/>
              <a:gd name="connsiteY7" fmla="*/ 609600 h 1295400"/>
              <a:gd name="connsiteX8" fmla="*/ 901700 w 10502900"/>
              <a:gd name="connsiteY8" fmla="*/ 0 h 1295400"/>
              <a:gd name="connsiteX0" fmla="*/ 838200 w 10439400"/>
              <a:gd name="connsiteY0" fmla="*/ 0 h 1295400"/>
              <a:gd name="connsiteX1" fmla="*/ 9144000 w 10439400"/>
              <a:gd name="connsiteY1" fmla="*/ 0 h 1295400"/>
              <a:gd name="connsiteX2" fmla="*/ 10287000 w 10439400"/>
              <a:gd name="connsiteY2" fmla="*/ 685800 h 1295400"/>
              <a:gd name="connsiteX3" fmla="*/ 10439400 w 10439400"/>
              <a:gd name="connsiteY3" fmla="*/ 1295400 h 1295400"/>
              <a:gd name="connsiteX4" fmla="*/ 10439400 w 10439400"/>
              <a:gd name="connsiteY4" fmla="*/ 1295400 h 1295400"/>
              <a:gd name="connsiteX5" fmla="*/ 152400 w 10439400"/>
              <a:gd name="connsiteY5" fmla="*/ 1295400 h 1295400"/>
              <a:gd name="connsiteX6" fmla="*/ 0 w 10439400"/>
              <a:gd name="connsiteY6" fmla="*/ 1295400 h 1295400"/>
              <a:gd name="connsiteX7" fmla="*/ 273491 w 10439400"/>
              <a:gd name="connsiteY7" fmla="*/ 762000 h 1295400"/>
              <a:gd name="connsiteX8" fmla="*/ 838200 w 10439400"/>
              <a:gd name="connsiteY8" fmla="*/ 0 h 1295400"/>
              <a:gd name="connsiteX0" fmla="*/ 838200 w 10439400"/>
              <a:gd name="connsiteY0" fmla="*/ 0 h 1295400"/>
              <a:gd name="connsiteX1" fmla="*/ 9144000 w 10439400"/>
              <a:gd name="connsiteY1" fmla="*/ 0 h 1295400"/>
              <a:gd name="connsiteX2" fmla="*/ 10287000 w 10439400"/>
              <a:gd name="connsiteY2" fmla="*/ 685800 h 1295400"/>
              <a:gd name="connsiteX3" fmla="*/ 10439400 w 10439400"/>
              <a:gd name="connsiteY3" fmla="*/ 1295400 h 1295400"/>
              <a:gd name="connsiteX4" fmla="*/ 10439400 w 10439400"/>
              <a:gd name="connsiteY4" fmla="*/ 1295400 h 1295400"/>
              <a:gd name="connsiteX5" fmla="*/ 152400 w 10439400"/>
              <a:gd name="connsiteY5" fmla="*/ 1295400 h 1295400"/>
              <a:gd name="connsiteX6" fmla="*/ 0 w 10439400"/>
              <a:gd name="connsiteY6" fmla="*/ 1295400 h 1295400"/>
              <a:gd name="connsiteX7" fmla="*/ 273492 w 10439400"/>
              <a:gd name="connsiteY7" fmla="*/ 609600 h 1295400"/>
              <a:gd name="connsiteX8" fmla="*/ 838200 w 10439400"/>
              <a:gd name="connsiteY8" fmla="*/ 0 h 1295400"/>
              <a:gd name="connsiteX0" fmla="*/ 838200 w 10439400"/>
              <a:gd name="connsiteY0" fmla="*/ 0 h 1295400"/>
              <a:gd name="connsiteX1" fmla="*/ 9144000 w 10439400"/>
              <a:gd name="connsiteY1" fmla="*/ 0 h 1295400"/>
              <a:gd name="connsiteX2" fmla="*/ 10287000 w 10439400"/>
              <a:gd name="connsiteY2" fmla="*/ 685800 h 1295400"/>
              <a:gd name="connsiteX3" fmla="*/ 10439400 w 10439400"/>
              <a:gd name="connsiteY3" fmla="*/ 1295400 h 1295400"/>
              <a:gd name="connsiteX4" fmla="*/ 10439400 w 10439400"/>
              <a:gd name="connsiteY4" fmla="*/ 1295400 h 1295400"/>
              <a:gd name="connsiteX5" fmla="*/ 152400 w 10439400"/>
              <a:gd name="connsiteY5" fmla="*/ 1295400 h 1295400"/>
              <a:gd name="connsiteX6" fmla="*/ 0 w 10439400"/>
              <a:gd name="connsiteY6" fmla="*/ 1295400 h 1295400"/>
              <a:gd name="connsiteX7" fmla="*/ 273492 w 10439400"/>
              <a:gd name="connsiteY7" fmla="*/ 609600 h 1295400"/>
              <a:gd name="connsiteX8" fmla="*/ 838200 w 10439400"/>
              <a:gd name="connsiteY8" fmla="*/ 0 h 1295400"/>
              <a:gd name="connsiteX0" fmla="*/ 872904 w 10474104"/>
              <a:gd name="connsiteY0" fmla="*/ 0 h 1295400"/>
              <a:gd name="connsiteX1" fmla="*/ 9178704 w 10474104"/>
              <a:gd name="connsiteY1" fmla="*/ 0 h 1295400"/>
              <a:gd name="connsiteX2" fmla="*/ 10321704 w 10474104"/>
              <a:gd name="connsiteY2" fmla="*/ 685800 h 1295400"/>
              <a:gd name="connsiteX3" fmla="*/ 10474104 w 10474104"/>
              <a:gd name="connsiteY3" fmla="*/ 1295400 h 1295400"/>
              <a:gd name="connsiteX4" fmla="*/ 10474104 w 10474104"/>
              <a:gd name="connsiteY4" fmla="*/ 1295400 h 1295400"/>
              <a:gd name="connsiteX5" fmla="*/ 187104 w 10474104"/>
              <a:gd name="connsiteY5" fmla="*/ 1295400 h 1295400"/>
              <a:gd name="connsiteX6" fmla="*/ 34704 w 10474104"/>
              <a:gd name="connsiteY6" fmla="*/ 1295400 h 1295400"/>
              <a:gd name="connsiteX7" fmla="*/ 139700 w 10474104"/>
              <a:gd name="connsiteY7" fmla="*/ 457200 h 1295400"/>
              <a:gd name="connsiteX8" fmla="*/ 872904 w 10474104"/>
              <a:gd name="connsiteY8" fmla="*/ 0 h 1295400"/>
              <a:gd name="connsiteX0" fmla="*/ 872904 w 10474104"/>
              <a:gd name="connsiteY0" fmla="*/ 0 h 1295400"/>
              <a:gd name="connsiteX1" fmla="*/ 9178704 w 10474104"/>
              <a:gd name="connsiteY1" fmla="*/ 0 h 1295400"/>
              <a:gd name="connsiteX2" fmla="*/ 10321704 w 10474104"/>
              <a:gd name="connsiteY2" fmla="*/ 685800 h 1295400"/>
              <a:gd name="connsiteX3" fmla="*/ 10474104 w 10474104"/>
              <a:gd name="connsiteY3" fmla="*/ 1295400 h 1295400"/>
              <a:gd name="connsiteX4" fmla="*/ 10474104 w 10474104"/>
              <a:gd name="connsiteY4" fmla="*/ 1295400 h 1295400"/>
              <a:gd name="connsiteX5" fmla="*/ 187104 w 10474104"/>
              <a:gd name="connsiteY5" fmla="*/ 1295400 h 1295400"/>
              <a:gd name="connsiteX6" fmla="*/ 34704 w 10474104"/>
              <a:gd name="connsiteY6" fmla="*/ 1295400 h 1295400"/>
              <a:gd name="connsiteX7" fmla="*/ 139700 w 10474104"/>
              <a:gd name="connsiteY7" fmla="*/ 457200 h 1295400"/>
              <a:gd name="connsiteX8" fmla="*/ 872904 w 10474104"/>
              <a:gd name="connsiteY8" fmla="*/ 0 h 1295400"/>
              <a:gd name="connsiteX0" fmla="*/ 838200 w 10439400"/>
              <a:gd name="connsiteY0" fmla="*/ 0 h 1295400"/>
              <a:gd name="connsiteX1" fmla="*/ 9144000 w 10439400"/>
              <a:gd name="connsiteY1" fmla="*/ 0 h 1295400"/>
              <a:gd name="connsiteX2" fmla="*/ 10287000 w 10439400"/>
              <a:gd name="connsiteY2" fmla="*/ 685800 h 1295400"/>
              <a:gd name="connsiteX3" fmla="*/ 10439400 w 10439400"/>
              <a:gd name="connsiteY3" fmla="*/ 1295400 h 1295400"/>
              <a:gd name="connsiteX4" fmla="*/ 10439400 w 10439400"/>
              <a:gd name="connsiteY4" fmla="*/ 1295400 h 1295400"/>
              <a:gd name="connsiteX5" fmla="*/ 152400 w 10439400"/>
              <a:gd name="connsiteY5" fmla="*/ 1295400 h 1295400"/>
              <a:gd name="connsiteX6" fmla="*/ 0 w 10439400"/>
              <a:gd name="connsiteY6" fmla="*/ 1295400 h 1295400"/>
              <a:gd name="connsiteX7" fmla="*/ 104996 w 10439400"/>
              <a:gd name="connsiteY7" fmla="*/ 457200 h 1295400"/>
              <a:gd name="connsiteX8" fmla="*/ 838200 w 10439400"/>
              <a:gd name="connsiteY8" fmla="*/ 0 h 1295400"/>
              <a:gd name="connsiteX0" fmla="*/ 838200 w 10439400"/>
              <a:gd name="connsiteY0" fmla="*/ 0 h 1295400"/>
              <a:gd name="connsiteX1" fmla="*/ 9144000 w 10439400"/>
              <a:gd name="connsiteY1" fmla="*/ 0 h 1295400"/>
              <a:gd name="connsiteX2" fmla="*/ 10287000 w 10439400"/>
              <a:gd name="connsiteY2" fmla="*/ 685800 h 1295400"/>
              <a:gd name="connsiteX3" fmla="*/ 10439400 w 10439400"/>
              <a:gd name="connsiteY3" fmla="*/ 1295400 h 1295400"/>
              <a:gd name="connsiteX4" fmla="*/ 10439400 w 10439400"/>
              <a:gd name="connsiteY4" fmla="*/ 1295400 h 1295400"/>
              <a:gd name="connsiteX5" fmla="*/ 152400 w 10439400"/>
              <a:gd name="connsiteY5" fmla="*/ 1295400 h 1295400"/>
              <a:gd name="connsiteX6" fmla="*/ 0 w 10439400"/>
              <a:gd name="connsiteY6" fmla="*/ 1295400 h 1295400"/>
              <a:gd name="connsiteX7" fmla="*/ 161161 w 10439400"/>
              <a:gd name="connsiteY7" fmla="*/ 685800 h 1295400"/>
              <a:gd name="connsiteX8" fmla="*/ 838200 w 10439400"/>
              <a:gd name="connsiteY8" fmla="*/ 0 h 1295400"/>
              <a:gd name="connsiteX0" fmla="*/ 838200 w 10439400"/>
              <a:gd name="connsiteY0" fmla="*/ 0 h 1295400"/>
              <a:gd name="connsiteX1" fmla="*/ 9144000 w 10439400"/>
              <a:gd name="connsiteY1" fmla="*/ 0 h 1295400"/>
              <a:gd name="connsiteX2" fmla="*/ 10287000 w 10439400"/>
              <a:gd name="connsiteY2" fmla="*/ 685800 h 1295400"/>
              <a:gd name="connsiteX3" fmla="*/ 10439400 w 10439400"/>
              <a:gd name="connsiteY3" fmla="*/ 1295400 h 1295400"/>
              <a:gd name="connsiteX4" fmla="*/ 10439400 w 10439400"/>
              <a:gd name="connsiteY4" fmla="*/ 1295400 h 1295400"/>
              <a:gd name="connsiteX5" fmla="*/ 152400 w 10439400"/>
              <a:gd name="connsiteY5" fmla="*/ 1295400 h 1295400"/>
              <a:gd name="connsiteX6" fmla="*/ 0 w 10439400"/>
              <a:gd name="connsiteY6" fmla="*/ 1295400 h 1295400"/>
              <a:gd name="connsiteX7" fmla="*/ 161161 w 10439400"/>
              <a:gd name="connsiteY7" fmla="*/ 685800 h 1295400"/>
              <a:gd name="connsiteX8" fmla="*/ 838200 w 10439400"/>
              <a:gd name="connsiteY8" fmla="*/ 0 h 1295400"/>
              <a:gd name="connsiteX0" fmla="*/ 838200 w 10439400"/>
              <a:gd name="connsiteY0" fmla="*/ 0 h 1295400"/>
              <a:gd name="connsiteX1" fmla="*/ 9144000 w 10439400"/>
              <a:gd name="connsiteY1" fmla="*/ 0 h 1295400"/>
              <a:gd name="connsiteX2" fmla="*/ 10158574 w 10439400"/>
              <a:gd name="connsiteY2" fmla="*/ 838200 h 1295400"/>
              <a:gd name="connsiteX3" fmla="*/ 10439400 w 10439400"/>
              <a:gd name="connsiteY3" fmla="*/ 1295400 h 1295400"/>
              <a:gd name="connsiteX4" fmla="*/ 10439400 w 10439400"/>
              <a:gd name="connsiteY4" fmla="*/ 1295400 h 1295400"/>
              <a:gd name="connsiteX5" fmla="*/ 152400 w 10439400"/>
              <a:gd name="connsiteY5" fmla="*/ 1295400 h 1295400"/>
              <a:gd name="connsiteX6" fmla="*/ 0 w 10439400"/>
              <a:gd name="connsiteY6" fmla="*/ 1295400 h 1295400"/>
              <a:gd name="connsiteX7" fmla="*/ 161161 w 10439400"/>
              <a:gd name="connsiteY7" fmla="*/ 685800 h 1295400"/>
              <a:gd name="connsiteX8" fmla="*/ 838200 w 10439400"/>
              <a:gd name="connsiteY8" fmla="*/ 0 h 1295400"/>
              <a:gd name="connsiteX0" fmla="*/ 838200 w 10439400"/>
              <a:gd name="connsiteY0" fmla="*/ 0 h 1295400"/>
              <a:gd name="connsiteX1" fmla="*/ 9144000 w 10439400"/>
              <a:gd name="connsiteY1" fmla="*/ 0 h 1295400"/>
              <a:gd name="connsiteX2" fmla="*/ 10214739 w 10439400"/>
              <a:gd name="connsiteY2" fmla="*/ 762000 h 1295400"/>
              <a:gd name="connsiteX3" fmla="*/ 10439400 w 10439400"/>
              <a:gd name="connsiteY3" fmla="*/ 1295400 h 1295400"/>
              <a:gd name="connsiteX4" fmla="*/ 10439400 w 10439400"/>
              <a:gd name="connsiteY4" fmla="*/ 1295400 h 1295400"/>
              <a:gd name="connsiteX5" fmla="*/ 152400 w 10439400"/>
              <a:gd name="connsiteY5" fmla="*/ 1295400 h 1295400"/>
              <a:gd name="connsiteX6" fmla="*/ 0 w 10439400"/>
              <a:gd name="connsiteY6" fmla="*/ 1295400 h 1295400"/>
              <a:gd name="connsiteX7" fmla="*/ 161161 w 10439400"/>
              <a:gd name="connsiteY7" fmla="*/ 685800 h 1295400"/>
              <a:gd name="connsiteX8" fmla="*/ 838200 w 10439400"/>
              <a:gd name="connsiteY8" fmla="*/ 0 h 1295400"/>
              <a:gd name="connsiteX0" fmla="*/ 838200 w 10439400"/>
              <a:gd name="connsiteY0" fmla="*/ 0 h 1295400"/>
              <a:gd name="connsiteX1" fmla="*/ 9144000 w 10439400"/>
              <a:gd name="connsiteY1" fmla="*/ 0 h 1295400"/>
              <a:gd name="connsiteX2" fmla="*/ 10214739 w 10439400"/>
              <a:gd name="connsiteY2" fmla="*/ 762000 h 1295400"/>
              <a:gd name="connsiteX3" fmla="*/ 10439400 w 10439400"/>
              <a:gd name="connsiteY3" fmla="*/ 1295400 h 1295400"/>
              <a:gd name="connsiteX4" fmla="*/ 10439400 w 10439400"/>
              <a:gd name="connsiteY4" fmla="*/ 1295400 h 1295400"/>
              <a:gd name="connsiteX5" fmla="*/ 152400 w 10439400"/>
              <a:gd name="connsiteY5" fmla="*/ 1295400 h 1295400"/>
              <a:gd name="connsiteX6" fmla="*/ 0 w 10439400"/>
              <a:gd name="connsiteY6" fmla="*/ 1295400 h 1295400"/>
              <a:gd name="connsiteX7" fmla="*/ 161161 w 10439400"/>
              <a:gd name="connsiteY7" fmla="*/ 685800 h 1295400"/>
              <a:gd name="connsiteX8" fmla="*/ 838200 w 10439400"/>
              <a:gd name="connsiteY8" fmla="*/ 0 h 1295400"/>
              <a:gd name="connsiteX0" fmla="*/ 838200 w 10439400"/>
              <a:gd name="connsiteY0" fmla="*/ 0 h 1295400"/>
              <a:gd name="connsiteX1" fmla="*/ 9316095 w 10439400"/>
              <a:gd name="connsiteY1" fmla="*/ 0 h 1295400"/>
              <a:gd name="connsiteX2" fmla="*/ 10214739 w 10439400"/>
              <a:gd name="connsiteY2" fmla="*/ 762000 h 1295400"/>
              <a:gd name="connsiteX3" fmla="*/ 10439400 w 10439400"/>
              <a:gd name="connsiteY3" fmla="*/ 1295400 h 1295400"/>
              <a:gd name="connsiteX4" fmla="*/ 10439400 w 10439400"/>
              <a:gd name="connsiteY4" fmla="*/ 1295400 h 1295400"/>
              <a:gd name="connsiteX5" fmla="*/ 152400 w 10439400"/>
              <a:gd name="connsiteY5" fmla="*/ 1295400 h 1295400"/>
              <a:gd name="connsiteX6" fmla="*/ 0 w 10439400"/>
              <a:gd name="connsiteY6" fmla="*/ 1295400 h 1295400"/>
              <a:gd name="connsiteX7" fmla="*/ 161161 w 10439400"/>
              <a:gd name="connsiteY7" fmla="*/ 685800 h 1295400"/>
              <a:gd name="connsiteX8" fmla="*/ 838200 w 10439400"/>
              <a:gd name="connsiteY8" fmla="*/ 0 h 1295400"/>
              <a:gd name="connsiteX0" fmla="*/ 838200 w 10439400"/>
              <a:gd name="connsiteY0" fmla="*/ 5569 h 1300969"/>
              <a:gd name="connsiteX1" fmla="*/ 9316095 w 10439400"/>
              <a:gd name="connsiteY1" fmla="*/ 5569 h 1300969"/>
              <a:gd name="connsiteX2" fmla="*/ 10214739 w 10439400"/>
              <a:gd name="connsiteY2" fmla="*/ 767569 h 1300969"/>
              <a:gd name="connsiteX3" fmla="*/ 10439400 w 10439400"/>
              <a:gd name="connsiteY3" fmla="*/ 1300969 h 1300969"/>
              <a:gd name="connsiteX4" fmla="*/ 10439400 w 10439400"/>
              <a:gd name="connsiteY4" fmla="*/ 1300969 h 1300969"/>
              <a:gd name="connsiteX5" fmla="*/ 152400 w 10439400"/>
              <a:gd name="connsiteY5" fmla="*/ 1300969 h 1300969"/>
              <a:gd name="connsiteX6" fmla="*/ 0 w 10439400"/>
              <a:gd name="connsiteY6" fmla="*/ 1300969 h 1300969"/>
              <a:gd name="connsiteX7" fmla="*/ 161161 w 10439400"/>
              <a:gd name="connsiteY7" fmla="*/ 691369 h 1300969"/>
              <a:gd name="connsiteX8" fmla="*/ 838200 w 10439400"/>
              <a:gd name="connsiteY8" fmla="*/ 5569 h 1300969"/>
              <a:gd name="connsiteX0" fmla="*/ 838200 w 10439400"/>
              <a:gd name="connsiteY0" fmla="*/ 5569 h 1300970"/>
              <a:gd name="connsiteX1" fmla="*/ 9316095 w 10439400"/>
              <a:gd name="connsiteY1" fmla="*/ 5569 h 1300970"/>
              <a:gd name="connsiteX2" fmla="*/ 10214739 w 10439400"/>
              <a:gd name="connsiteY2" fmla="*/ 767569 h 1300970"/>
              <a:gd name="connsiteX3" fmla="*/ 10439400 w 10439400"/>
              <a:gd name="connsiteY3" fmla="*/ 1300969 h 1300970"/>
              <a:gd name="connsiteX4" fmla="*/ 10327070 w 10439400"/>
              <a:gd name="connsiteY4" fmla="*/ 1300970 h 1300970"/>
              <a:gd name="connsiteX5" fmla="*/ 152400 w 10439400"/>
              <a:gd name="connsiteY5" fmla="*/ 1300969 h 1300970"/>
              <a:gd name="connsiteX6" fmla="*/ 0 w 10439400"/>
              <a:gd name="connsiteY6" fmla="*/ 1300969 h 1300970"/>
              <a:gd name="connsiteX7" fmla="*/ 161161 w 10439400"/>
              <a:gd name="connsiteY7" fmla="*/ 691369 h 1300970"/>
              <a:gd name="connsiteX8" fmla="*/ 838200 w 10439400"/>
              <a:gd name="connsiteY8" fmla="*/ 5569 h 1300970"/>
              <a:gd name="connsiteX0" fmla="*/ 838200 w 10383235"/>
              <a:gd name="connsiteY0" fmla="*/ 5569 h 1300970"/>
              <a:gd name="connsiteX1" fmla="*/ 9316095 w 10383235"/>
              <a:gd name="connsiteY1" fmla="*/ 5569 h 1300970"/>
              <a:gd name="connsiteX2" fmla="*/ 10214739 w 10383235"/>
              <a:gd name="connsiteY2" fmla="*/ 767569 h 1300970"/>
              <a:gd name="connsiteX3" fmla="*/ 10383235 w 10383235"/>
              <a:gd name="connsiteY3" fmla="*/ 1300969 h 1300970"/>
              <a:gd name="connsiteX4" fmla="*/ 10327070 w 10383235"/>
              <a:gd name="connsiteY4" fmla="*/ 1300970 h 1300970"/>
              <a:gd name="connsiteX5" fmla="*/ 152400 w 10383235"/>
              <a:gd name="connsiteY5" fmla="*/ 1300969 h 1300970"/>
              <a:gd name="connsiteX6" fmla="*/ 0 w 10383235"/>
              <a:gd name="connsiteY6" fmla="*/ 1300969 h 1300970"/>
              <a:gd name="connsiteX7" fmla="*/ 161161 w 10383235"/>
              <a:gd name="connsiteY7" fmla="*/ 691369 h 1300970"/>
              <a:gd name="connsiteX8" fmla="*/ 838200 w 10383235"/>
              <a:gd name="connsiteY8" fmla="*/ 5569 h 1300970"/>
              <a:gd name="connsiteX0" fmla="*/ 838200 w 10458992"/>
              <a:gd name="connsiteY0" fmla="*/ 5569 h 1300970"/>
              <a:gd name="connsiteX1" fmla="*/ 9316095 w 10458992"/>
              <a:gd name="connsiteY1" fmla="*/ 5569 h 1300970"/>
              <a:gd name="connsiteX2" fmla="*/ 10214739 w 10458992"/>
              <a:gd name="connsiteY2" fmla="*/ 767569 h 1300970"/>
              <a:gd name="connsiteX3" fmla="*/ 10383235 w 10458992"/>
              <a:gd name="connsiteY3" fmla="*/ 1300969 h 1300970"/>
              <a:gd name="connsiteX4" fmla="*/ 10327070 w 10458992"/>
              <a:gd name="connsiteY4" fmla="*/ 1300970 h 1300970"/>
              <a:gd name="connsiteX5" fmla="*/ 152400 w 10458992"/>
              <a:gd name="connsiteY5" fmla="*/ 1300969 h 1300970"/>
              <a:gd name="connsiteX6" fmla="*/ 0 w 10458992"/>
              <a:gd name="connsiteY6" fmla="*/ 1300969 h 1300970"/>
              <a:gd name="connsiteX7" fmla="*/ 161161 w 10458992"/>
              <a:gd name="connsiteY7" fmla="*/ 691369 h 1300970"/>
              <a:gd name="connsiteX8" fmla="*/ 838200 w 10458992"/>
              <a:gd name="connsiteY8" fmla="*/ 5569 h 1300970"/>
              <a:gd name="connsiteX0" fmla="*/ 838200 w 10384541"/>
              <a:gd name="connsiteY0" fmla="*/ 5569 h 1300970"/>
              <a:gd name="connsiteX1" fmla="*/ 9316095 w 10384541"/>
              <a:gd name="connsiteY1" fmla="*/ 5569 h 1300970"/>
              <a:gd name="connsiteX2" fmla="*/ 10214739 w 10384541"/>
              <a:gd name="connsiteY2" fmla="*/ 767569 h 1300970"/>
              <a:gd name="connsiteX3" fmla="*/ 10383235 w 10384541"/>
              <a:gd name="connsiteY3" fmla="*/ 1300969 h 1300970"/>
              <a:gd name="connsiteX4" fmla="*/ 10327070 w 10384541"/>
              <a:gd name="connsiteY4" fmla="*/ 1300970 h 1300970"/>
              <a:gd name="connsiteX5" fmla="*/ 152400 w 10384541"/>
              <a:gd name="connsiteY5" fmla="*/ 1300969 h 1300970"/>
              <a:gd name="connsiteX6" fmla="*/ 0 w 10384541"/>
              <a:gd name="connsiteY6" fmla="*/ 1300969 h 1300970"/>
              <a:gd name="connsiteX7" fmla="*/ 161161 w 10384541"/>
              <a:gd name="connsiteY7" fmla="*/ 691369 h 1300970"/>
              <a:gd name="connsiteX8" fmla="*/ 838200 w 10384541"/>
              <a:gd name="connsiteY8" fmla="*/ 5569 h 1300970"/>
              <a:gd name="connsiteX0" fmla="*/ 838200 w 10384541"/>
              <a:gd name="connsiteY0" fmla="*/ 5569 h 1300970"/>
              <a:gd name="connsiteX1" fmla="*/ 9316095 w 10384541"/>
              <a:gd name="connsiteY1" fmla="*/ 5569 h 1300970"/>
              <a:gd name="connsiteX2" fmla="*/ 10214739 w 10384541"/>
              <a:gd name="connsiteY2" fmla="*/ 767569 h 1300970"/>
              <a:gd name="connsiteX3" fmla="*/ 10383235 w 10384541"/>
              <a:gd name="connsiteY3" fmla="*/ 1300969 h 1300970"/>
              <a:gd name="connsiteX4" fmla="*/ 10327070 w 10384541"/>
              <a:gd name="connsiteY4" fmla="*/ 1300970 h 1300970"/>
              <a:gd name="connsiteX5" fmla="*/ 152400 w 10384541"/>
              <a:gd name="connsiteY5" fmla="*/ 1300969 h 1300970"/>
              <a:gd name="connsiteX6" fmla="*/ 0 w 10384541"/>
              <a:gd name="connsiteY6" fmla="*/ 1300969 h 1300970"/>
              <a:gd name="connsiteX7" fmla="*/ 168496 w 10384541"/>
              <a:gd name="connsiteY7" fmla="*/ 533400 h 1300970"/>
              <a:gd name="connsiteX8" fmla="*/ 838200 w 10384541"/>
              <a:gd name="connsiteY8" fmla="*/ 5569 h 1300970"/>
              <a:gd name="connsiteX0" fmla="*/ 838200 w 10384541"/>
              <a:gd name="connsiteY0" fmla="*/ 5569 h 1300970"/>
              <a:gd name="connsiteX1" fmla="*/ 9316095 w 10384541"/>
              <a:gd name="connsiteY1" fmla="*/ 5569 h 1300970"/>
              <a:gd name="connsiteX2" fmla="*/ 10214739 w 10384541"/>
              <a:gd name="connsiteY2" fmla="*/ 767569 h 1300970"/>
              <a:gd name="connsiteX3" fmla="*/ 10383235 w 10384541"/>
              <a:gd name="connsiteY3" fmla="*/ 1300969 h 1300970"/>
              <a:gd name="connsiteX4" fmla="*/ 10327070 w 10384541"/>
              <a:gd name="connsiteY4" fmla="*/ 1300970 h 1300970"/>
              <a:gd name="connsiteX5" fmla="*/ 152400 w 10384541"/>
              <a:gd name="connsiteY5" fmla="*/ 1300969 h 1300970"/>
              <a:gd name="connsiteX6" fmla="*/ 0 w 10384541"/>
              <a:gd name="connsiteY6" fmla="*/ 1300969 h 1300970"/>
              <a:gd name="connsiteX7" fmla="*/ 168496 w 10384541"/>
              <a:gd name="connsiteY7" fmla="*/ 533400 h 1300970"/>
              <a:gd name="connsiteX8" fmla="*/ 838200 w 10384541"/>
              <a:gd name="connsiteY8" fmla="*/ 5569 h 1300970"/>
              <a:gd name="connsiteX0" fmla="*/ 838200 w 10384541"/>
              <a:gd name="connsiteY0" fmla="*/ 5569 h 1300970"/>
              <a:gd name="connsiteX1" fmla="*/ 9316095 w 10384541"/>
              <a:gd name="connsiteY1" fmla="*/ 5569 h 1300970"/>
              <a:gd name="connsiteX2" fmla="*/ 10214739 w 10384541"/>
              <a:gd name="connsiteY2" fmla="*/ 767569 h 1300970"/>
              <a:gd name="connsiteX3" fmla="*/ 10383235 w 10384541"/>
              <a:gd name="connsiteY3" fmla="*/ 1300969 h 1300970"/>
              <a:gd name="connsiteX4" fmla="*/ 10327070 w 10384541"/>
              <a:gd name="connsiteY4" fmla="*/ 1300970 h 1300970"/>
              <a:gd name="connsiteX5" fmla="*/ 152400 w 10384541"/>
              <a:gd name="connsiteY5" fmla="*/ 1300969 h 1300970"/>
              <a:gd name="connsiteX6" fmla="*/ 0 w 10384541"/>
              <a:gd name="connsiteY6" fmla="*/ 1300969 h 1300970"/>
              <a:gd name="connsiteX7" fmla="*/ 168496 w 10384541"/>
              <a:gd name="connsiteY7" fmla="*/ 533400 h 1300970"/>
              <a:gd name="connsiteX8" fmla="*/ 838200 w 10384541"/>
              <a:gd name="connsiteY8" fmla="*/ 5569 h 1300970"/>
              <a:gd name="connsiteX0" fmla="*/ 838200 w 10384541"/>
              <a:gd name="connsiteY0" fmla="*/ 5569 h 1300970"/>
              <a:gd name="connsiteX1" fmla="*/ 9316095 w 10384541"/>
              <a:gd name="connsiteY1" fmla="*/ 5569 h 1300970"/>
              <a:gd name="connsiteX2" fmla="*/ 10214739 w 10384541"/>
              <a:gd name="connsiteY2" fmla="*/ 767569 h 1300970"/>
              <a:gd name="connsiteX3" fmla="*/ 10383235 w 10384541"/>
              <a:gd name="connsiteY3" fmla="*/ 1300969 h 1300970"/>
              <a:gd name="connsiteX4" fmla="*/ 10327070 w 10384541"/>
              <a:gd name="connsiteY4" fmla="*/ 1300970 h 1300970"/>
              <a:gd name="connsiteX5" fmla="*/ 152400 w 10384541"/>
              <a:gd name="connsiteY5" fmla="*/ 1300969 h 1300970"/>
              <a:gd name="connsiteX6" fmla="*/ 0 w 10384541"/>
              <a:gd name="connsiteY6" fmla="*/ 1300969 h 1300970"/>
              <a:gd name="connsiteX7" fmla="*/ 168496 w 10384541"/>
              <a:gd name="connsiteY7" fmla="*/ 533400 h 1300970"/>
              <a:gd name="connsiteX8" fmla="*/ 838200 w 10384541"/>
              <a:gd name="connsiteY8" fmla="*/ 5569 h 1300970"/>
              <a:gd name="connsiteX0" fmla="*/ 838200 w 10390569"/>
              <a:gd name="connsiteY0" fmla="*/ 5569 h 1300970"/>
              <a:gd name="connsiteX1" fmla="*/ 9316095 w 10390569"/>
              <a:gd name="connsiteY1" fmla="*/ 5569 h 1300970"/>
              <a:gd name="connsiteX2" fmla="*/ 10334404 w 10390569"/>
              <a:gd name="connsiteY2" fmla="*/ 685800 h 1300970"/>
              <a:gd name="connsiteX3" fmla="*/ 10383235 w 10390569"/>
              <a:gd name="connsiteY3" fmla="*/ 1300969 h 1300970"/>
              <a:gd name="connsiteX4" fmla="*/ 10327070 w 10390569"/>
              <a:gd name="connsiteY4" fmla="*/ 1300970 h 1300970"/>
              <a:gd name="connsiteX5" fmla="*/ 152400 w 10390569"/>
              <a:gd name="connsiteY5" fmla="*/ 1300969 h 1300970"/>
              <a:gd name="connsiteX6" fmla="*/ 0 w 10390569"/>
              <a:gd name="connsiteY6" fmla="*/ 1300969 h 1300970"/>
              <a:gd name="connsiteX7" fmla="*/ 168496 w 10390569"/>
              <a:gd name="connsiteY7" fmla="*/ 533400 h 1300970"/>
              <a:gd name="connsiteX8" fmla="*/ 838200 w 10390569"/>
              <a:gd name="connsiteY8" fmla="*/ 5569 h 1300970"/>
              <a:gd name="connsiteX0" fmla="*/ 838200 w 10384541"/>
              <a:gd name="connsiteY0" fmla="*/ 5569 h 1300970"/>
              <a:gd name="connsiteX1" fmla="*/ 9316095 w 10384541"/>
              <a:gd name="connsiteY1" fmla="*/ 5569 h 1300970"/>
              <a:gd name="connsiteX2" fmla="*/ 10278239 w 10384541"/>
              <a:gd name="connsiteY2" fmla="*/ 762000 h 1300970"/>
              <a:gd name="connsiteX3" fmla="*/ 10383235 w 10384541"/>
              <a:gd name="connsiteY3" fmla="*/ 1300969 h 1300970"/>
              <a:gd name="connsiteX4" fmla="*/ 10327070 w 10384541"/>
              <a:gd name="connsiteY4" fmla="*/ 1300970 h 1300970"/>
              <a:gd name="connsiteX5" fmla="*/ 152400 w 10384541"/>
              <a:gd name="connsiteY5" fmla="*/ 1300969 h 1300970"/>
              <a:gd name="connsiteX6" fmla="*/ 0 w 10384541"/>
              <a:gd name="connsiteY6" fmla="*/ 1300969 h 1300970"/>
              <a:gd name="connsiteX7" fmla="*/ 168496 w 10384541"/>
              <a:gd name="connsiteY7" fmla="*/ 533400 h 1300970"/>
              <a:gd name="connsiteX8" fmla="*/ 838200 w 10384541"/>
              <a:gd name="connsiteY8" fmla="*/ 5569 h 1300970"/>
              <a:gd name="connsiteX0" fmla="*/ 838200 w 10390569"/>
              <a:gd name="connsiteY0" fmla="*/ 5569 h 1300970"/>
              <a:gd name="connsiteX1" fmla="*/ 9316095 w 10390569"/>
              <a:gd name="connsiteY1" fmla="*/ 5569 h 1300970"/>
              <a:gd name="connsiteX2" fmla="*/ 10334404 w 10390569"/>
              <a:gd name="connsiteY2" fmla="*/ 762000 h 1300970"/>
              <a:gd name="connsiteX3" fmla="*/ 10383235 w 10390569"/>
              <a:gd name="connsiteY3" fmla="*/ 1300969 h 1300970"/>
              <a:gd name="connsiteX4" fmla="*/ 10327070 w 10390569"/>
              <a:gd name="connsiteY4" fmla="*/ 1300970 h 1300970"/>
              <a:gd name="connsiteX5" fmla="*/ 152400 w 10390569"/>
              <a:gd name="connsiteY5" fmla="*/ 1300969 h 1300970"/>
              <a:gd name="connsiteX6" fmla="*/ 0 w 10390569"/>
              <a:gd name="connsiteY6" fmla="*/ 1300969 h 1300970"/>
              <a:gd name="connsiteX7" fmla="*/ 168496 w 10390569"/>
              <a:gd name="connsiteY7" fmla="*/ 533400 h 1300970"/>
              <a:gd name="connsiteX8" fmla="*/ 838200 w 10390569"/>
              <a:gd name="connsiteY8" fmla="*/ 5569 h 1300970"/>
              <a:gd name="connsiteX0" fmla="*/ 838200 w 10384541"/>
              <a:gd name="connsiteY0" fmla="*/ 5569 h 1300970"/>
              <a:gd name="connsiteX1" fmla="*/ 9316095 w 10384541"/>
              <a:gd name="connsiteY1" fmla="*/ 5569 h 1300970"/>
              <a:gd name="connsiteX2" fmla="*/ 10334404 w 10384541"/>
              <a:gd name="connsiteY2" fmla="*/ 762000 h 1300970"/>
              <a:gd name="connsiteX3" fmla="*/ 10383235 w 10384541"/>
              <a:gd name="connsiteY3" fmla="*/ 1300969 h 1300970"/>
              <a:gd name="connsiteX4" fmla="*/ 10327070 w 10384541"/>
              <a:gd name="connsiteY4" fmla="*/ 1300970 h 1300970"/>
              <a:gd name="connsiteX5" fmla="*/ 152400 w 10384541"/>
              <a:gd name="connsiteY5" fmla="*/ 1300969 h 1300970"/>
              <a:gd name="connsiteX6" fmla="*/ 0 w 10384541"/>
              <a:gd name="connsiteY6" fmla="*/ 1300969 h 1300970"/>
              <a:gd name="connsiteX7" fmla="*/ 168496 w 10384541"/>
              <a:gd name="connsiteY7" fmla="*/ 533400 h 1300970"/>
              <a:gd name="connsiteX8" fmla="*/ 838200 w 10384541"/>
              <a:gd name="connsiteY8" fmla="*/ 5569 h 1300970"/>
              <a:gd name="connsiteX0" fmla="*/ 838200 w 10384541"/>
              <a:gd name="connsiteY0" fmla="*/ 27178 h 1322579"/>
              <a:gd name="connsiteX1" fmla="*/ 9316095 w 10384541"/>
              <a:gd name="connsiteY1" fmla="*/ 27178 h 1322579"/>
              <a:gd name="connsiteX2" fmla="*/ 10334404 w 10384541"/>
              <a:gd name="connsiteY2" fmla="*/ 783609 h 1322579"/>
              <a:gd name="connsiteX3" fmla="*/ 10383235 w 10384541"/>
              <a:gd name="connsiteY3" fmla="*/ 1322578 h 1322579"/>
              <a:gd name="connsiteX4" fmla="*/ 10327070 w 10384541"/>
              <a:gd name="connsiteY4" fmla="*/ 1322579 h 1322579"/>
              <a:gd name="connsiteX5" fmla="*/ 152400 w 10384541"/>
              <a:gd name="connsiteY5" fmla="*/ 1322578 h 1322579"/>
              <a:gd name="connsiteX6" fmla="*/ 0 w 10384541"/>
              <a:gd name="connsiteY6" fmla="*/ 1322578 h 1322579"/>
              <a:gd name="connsiteX7" fmla="*/ 168496 w 10384541"/>
              <a:gd name="connsiteY7" fmla="*/ 555009 h 1322579"/>
              <a:gd name="connsiteX8" fmla="*/ 838200 w 10384541"/>
              <a:gd name="connsiteY8" fmla="*/ 27178 h 1322579"/>
              <a:gd name="connsiteX0" fmla="*/ 782035 w 10328376"/>
              <a:gd name="connsiteY0" fmla="*/ 27178 h 1322579"/>
              <a:gd name="connsiteX1" fmla="*/ 9259930 w 10328376"/>
              <a:gd name="connsiteY1" fmla="*/ 27178 h 1322579"/>
              <a:gd name="connsiteX2" fmla="*/ 10278239 w 10328376"/>
              <a:gd name="connsiteY2" fmla="*/ 783609 h 1322579"/>
              <a:gd name="connsiteX3" fmla="*/ 10327070 w 10328376"/>
              <a:gd name="connsiteY3" fmla="*/ 1322578 h 1322579"/>
              <a:gd name="connsiteX4" fmla="*/ 10270905 w 10328376"/>
              <a:gd name="connsiteY4" fmla="*/ 1322579 h 1322579"/>
              <a:gd name="connsiteX5" fmla="*/ 96235 w 10328376"/>
              <a:gd name="connsiteY5" fmla="*/ 1322578 h 1322579"/>
              <a:gd name="connsiteX6" fmla="*/ 0 w 10328376"/>
              <a:gd name="connsiteY6" fmla="*/ 1317010 h 1322579"/>
              <a:gd name="connsiteX7" fmla="*/ 112331 w 10328376"/>
              <a:gd name="connsiteY7" fmla="*/ 555009 h 1322579"/>
              <a:gd name="connsiteX8" fmla="*/ 782035 w 10328376"/>
              <a:gd name="connsiteY8" fmla="*/ 27178 h 132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28376" h="1322579">
                <a:moveTo>
                  <a:pt x="782035" y="27178"/>
                </a:moveTo>
                <a:lnTo>
                  <a:pt x="9259930" y="27178"/>
                </a:lnTo>
                <a:cubicBezTo>
                  <a:pt x="10002271" y="0"/>
                  <a:pt x="9988081" y="276605"/>
                  <a:pt x="10278239" y="783609"/>
                </a:cubicBezTo>
                <a:cubicBezTo>
                  <a:pt x="10215368" y="994391"/>
                  <a:pt x="10328376" y="1043771"/>
                  <a:pt x="10327070" y="1322578"/>
                </a:cubicBezTo>
                <a:lnTo>
                  <a:pt x="10270905" y="1322579"/>
                </a:lnTo>
                <a:lnTo>
                  <a:pt x="96235" y="1322578"/>
                </a:lnTo>
                <a:lnTo>
                  <a:pt x="0" y="1317010"/>
                </a:lnTo>
                <a:cubicBezTo>
                  <a:pt x="25400" y="1088410"/>
                  <a:pt x="17041" y="868226"/>
                  <a:pt x="112331" y="555009"/>
                </a:cubicBezTo>
                <a:cubicBezTo>
                  <a:pt x="213812" y="228244"/>
                  <a:pt x="385622" y="62200"/>
                  <a:pt x="782035" y="27178"/>
                </a:cubicBezTo>
                <a:close/>
              </a:path>
            </a:pathLst>
          </a:custGeom>
          <a:solidFill>
            <a:srgbClr val="344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0" y="22555200"/>
            <a:ext cx="40233600" cy="1323439"/>
          </a:xfrm>
          <a:prstGeom prst="rect">
            <a:avLst/>
          </a:prstGeom>
          <a:noFill/>
        </p:spPr>
        <p:txBody>
          <a:bodyPr wrap="square" rtlCol="0">
            <a:spAutoFit/>
          </a:bodyPr>
          <a:lstStyle/>
          <a:p>
            <a:pPr algn="ctr"/>
            <a:r>
              <a:rPr lang="en-US" spc="600" dirty="0" smtClean="0">
                <a:solidFill>
                  <a:schemeClr val="bg1"/>
                </a:solidFill>
              </a:rPr>
              <a:t>CONCLUSIONS</a:t>
            </a:r>
          </a:p>
        </p:txBody>
      </p:sp>
      <p:sp>
        <p:nvSpPr>
          <p:cNvPr id="68" name="Rounded Rectangle 67"/>
          <p:cNvSpPr/>
          <p:nvPr/>
        </p:nvSpPr>
        <p:spPr>
          <a:xfrm>
            <a:off x="27965400" y="5486400"/>
            <a:ext cx="10363200" cy="9906000"/>
          </a:xfrm>
          <a:prstGeom prst="roundRect">
            <a:avLst>
              <a:gd name="adj" fmla="val 10301"/>
            </a:avLst>
          </a:prstGeom>
          <a:noFill/>
          <a:ln w="127000">
            <a:solidFill>
              <a:srgbClr val="3442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28117800" y="6781800"/>
            <a:ext cx="10134600" cy="7940635"/>
          </a:xfrm>
          <a:prstGeom prst="rect">
            <a:avLst/>
          </a:prstGeom>
          <a:noFill/>
        </p:spPr>
        <p:txBody>
          <a:bodyPr wrap="square" rtlCol="0">
            <a:spAutoFit/>
          </a:bodyPr>
          <a:lstStyle/>
          <a:p>
            <a:pPr marL="365760" indent="-365760">
              <a:spcBef>
                <a:spcPts val="1200"/>
              </a:spcBef>
              <a:buFont typeface="Arial" pitchFamily="34" charset="0"/>
              <a:buChar char="•"/>
            </a:pPr>
            <a:r>
              <a:rPr lang="en-US" sz="4000" dirty="0" smtClean="0"/>
              <a:t>The resulting billets were thoroughly bonded, however, because of the different mechanical properties of the metals, the bond was still subject to failure under cold work and even hot rolling</a:t>
            </a:r>
          </a:p>
          <a:p>
            <a:pPr marL="365760" indent="-365760">
              <a:spcBef>
                <a:spcPts val="1200"/>
              </a:spcBef>
              <a:buFont typeface="Arial" pitchFamily="34" charset="0"/>
              <a:buChar char="•"/>
            </a:pPr>
            <a:r>
              <a:rPr lang="en-US" sz="4000" dirty="0" smtClean="0"/>
              <a:t>During Friction stir processing, the top plate of the billet was consistently broken</a:t>
            </a:r>
          </a:p>
          <a:p>
            <a:pPr marL="365760" indent="-365760">
              <a:spcBef>
                <a:spcPts val="1200"/>
              </a:spcBef>
              <a:buFont typeface="Arial" pitchFamily="34" charset="0"/>
              <a:buChar char="•"/>
            </a:pPr>
            <a:r>
              <a:rPr lang="en-US" sz="4000" dirty="0" smtClean="0"/>
              <a:t>Loose plates and a bonded billet were Friction Stir Processed, this successfully generated new patterns in the samples</a:t>
            </a:r>
          </a:p>
          <a:p>
            <a:pPr marL="365760" indent="-365760" defTabSz="746125">
              <a:spcBef>
                <a:spcPts val="1200"/>
              </a:spcBef>
              <a:buFont typeface="Arial" pitchFamily="34" charset="0"/>
              <a:buChar char="•"/>
            </a:pPr>
            <a:r>
              <a:rPr lang="en-US" sz="4000" dirty="0" smtClean="0"/>
              <a:t>When cut, the cross sections revealed additional patterns. </a:t>
            </a:r>
            <a:endParaRPr lang="en-US" sz="4000" dirty="0"/>
          </a:p>
        </p:txBody>
      </p:sp>
      <p:sp>
        <p:nvSpPr>
          <p:cNvPr id="70" name="Rounded Rectangle 69"/>
          <p:cNvSpPr/>
          <p:nvPr/>
        </p:nvSpPr>
        <p:spPr>
          <a:xfrm>
            <a:off x="27965400" y="16154400"/>
            <a:ext cx="10363200" cy="6096000"/>
          </a:xfrm>
          <a:prstGeom prst="roundRect">
            <a:avLst/>
          </a:prstGeom>
          <a:noFill/>
          <a:ln w="127000">
            <a:solidFill>
              <a:srgbClr val="3442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28117800" y="17449800"/>
            <a:ext cx="10134600" cy="4401205"/>
          </a:xfrm>
          <a:prstGeom prst="rect">
            <a:avLst/>
          </a:prstGeom>
          <a:noFill/>
        </p:spPr>
        <p:txBody>
          <a:bodyPr wrap="square" rtlCol="0">
            <a:spAutoFit/>
          </a:bodyPr>
          <a:lstStyle/>
          <a:p>
            <a:pPr marL="365760" indent="-365760">
              <a:buFont typeface="Arial" pitchFamily="34" charset="0"/>
              <a:buChar char="•"/>
            </a:pPr>
            <a:r>
              <a:rPr lang="en-US" sz="4000" dirty="0" smtClean="0"/>
              <a:t>Investigate how other metals react to mokumè ganè and Friction Stir Processing</a:t>
            </a:r>
          </a:p>
          <a:p>
            <a:pPr marL="365760" indent="-365760">
              <a:buFont typeface="Arial" pitchFamily="34" charset="0"/>
              <a:buChar char="•"/>
            </a:pPr>
            <a:r>
              <a:rPr lang="en-US" sz="4000" dirty="0" smtClean="0"/>
              <a:t>Decrease failure rate and isolate the factors that encourage delamination</a:t>
            </a:r>
          </a:p>
          <a:p>
            <a:pPr marL="365760" indent="-365760" defTabSz="457200">
              <a:buFont typeface="Arial" pitchFamily="34" charset="0"/>
              <a:buChar char="•"/>
              <a:tabLst>
                <a:tab pos="409575" algn="l"/>
              </a:tabLst>
            </a:pPr>
            <a:r>
              <a:rPr lang="en-US" sz="4000" dirty="0" smtClean="0"/>
              <a:t>Attempt other combinations of Friction Stir Processing and hot work to create more 		intricate patterns</a:t>
            </a:r>
          </a:p>
        </p:txBody>
      </p:sp>
      <p:sp>
        <p:nvSpPr>
          <p:cNvPr id="72" name="TextBox 71"/>
          <p:cNvSpPr txBox="1"/>
          <p:nvPr/>
        </p:nvSpPr>
        <p:spPr>
          <a:xfrm>
            <a:off x="2438400" y="29184600"/>
            <a:ext cx="7467600" cy="830997"/>
          </a:xfrm>
          <a:prstGeom prst="rect">
            <a:avLst/>
          </a:prstGeom>
          <a:solidFill>
            <a:schemeClr val="bg1"/>
          </a:solidFill>
          <a:ln w="76200">
            <a:solidFill>
              <a:schemeClr val="tx1"/>
            </a:solidFill>
          </a:ln>
        </p:spPr>
        <p:txBody>
          <a:bodyPr wrap="square" rtlCol="0">
            <a:spAutoFit/>
          </a:bodyPr>
          <a:lstStyle/>
          <a:p>
            <a:r>
              <a:rPr lang="en-US" sz="4800" dirty="0" smtClean="0"/>
              <a:t>Figure 1: mokumè ganè press</a:t>
            </a:r>
            <a:endParaRPr lang="en-US" sz="4800" dirty="0"/>
          </a:p>
        </p:txBody>
      </p:sp>
      <p:pic>
        <p:nvPicPr>
          <p:cNvPr id="48" name="Picture 47" descr="P1010184.JPG"/>
          <p:cNvPicPr>
            <a:picLocks noChangeAspect="1"/>
          </p:cNvPicPr>
          <p:nvPr/>
        </p:nvPicPr>
        <p:blipFill>
          <a:blip r:embed="rId6" cstate="print"/>
          <a:srcRect l="24125" t="18500" r="16625" b="4000"/>
          <a:stretch>
            <a:fillRect/>
          </a:stretch>
        </p:blipFill>
        <p:spPr>
          <a:xfrm>
            <a:off x="32232600" y="22707600"/>
            <a:ext cx="6058637" cy="59436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1" name="Rounded Rectangle 50"/>
          <p:cNvSpPr/>
          <p:nvPr/>
        </p:nvSpPr>
        <p:spPr>
          <a:xfrm>
            <a:off x="13182600" y="22555200"/>
            <a:ext cx="13944600" cy="7239000"/>
          </a:xfrm>
          <a:prstGeom prst="roundRect">
            <a:avLst>
              <a:gd name="adj" fmla="val 15518"/>
            </a:avLst>
          </a:prstGeom>
          <a:noFill/>
          <a:ln w="127000">
            <a:solidFill>
              <a:srgbClr val="3442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3258800" y="23850600"/>
            <a:ext cx="13792200" cy="5447645"/>
          </a:xfrm>
          <a:prstGeom prst="rect">
            <a:avLst/>
          </a:prstGeom>
          <a:noFill/>
        </p:spPr>
        <p:txBody>
          <a:bodyPr wrap="square" rtlCol="0">
            <a:spAutoFit/>
          </a:bodyPr>
          <a:lstStyle/>
          <a:p>
            <a:pPr marL="365760" indent="-365760">
              <a:spcBef>
                <a:spcPts val="1800"/>
              </a:spcBef>
              <a:buFont typeface="Arial" pitchFamily="34" charset="0"/>
              <a:buChar char="•"/>
            </a:pPr>
            <a:r>
              <a:rPr lang="en-US" sz="3600" dirty="0" smtClean="0"/>
              <a:t> While brass-copper mokumè ganè is easily bonded with proper technique, it is very difficult to work, and cold rolling mokumè ganè should only be performed with very ductile metals</a:t>
            </a:r>
          </a:p>
          <a:p>
            <a:pPr marL="365760" indent="-365760">
              <a:spcBef>
                <a:spcPts val="1800"/>
              </a:spcBef>
              <a:buFont typeface="Arial" pitchFamily="34" charset="0"/>
              <a:buChar char="•"/>
            </a:pPr>
            <a:r>
              <a:rPr lang="en-US" sz="3600" dirty="0" smtClean="0"/>
              <a:t>Friction Stir Processing has potential use as an additional patterning tool in mokumè ganè</a:t>
            </a:r>
          </a:p>
          <a:p>
            <a:pPr marL="365760" indent="-365760">
              <a:spcBef>
                <a:spcPts val="1800"/>
              </a:spcBef>
              <a:buFont typeface="Arial" pitchFamily="34" charset="0"/>
              <a:buChar char="•"/>
            </a:pPr>
            <a:r>
              <a:rPr lang="en-US" sz="3600" dirty="0" smtClean="0"/>
              <a:t>Plunge welds are more visually appealing than linear welds</a:t>
            </a:r>
          </a:p>
          <a:p>
            <a:pPr marL="365760" indent="-365760" defTabSz="1708150">
              <a:spcBef>
                <a:spcPts val="1800"/>
              </a:spcBef>
              <a:buFont typeface="Arial" pitchFamily="34" charset="0"/>
              <a:buChar char="•"/>
              <a:tabLst>
                <a:tab pos="577850" algn="l"/>
                <a:tab pos="3152775" algn="l"/>
              </a:tabLst>
            </a:pPr>
            <a:r>
              <a:rPr lang="en-US" sz="3600" dirty="0" smtClean="0"/>
              <a:t>Thicker plates showed distortions from stir welding better</a:t>
            </a:r>
          </a:p>
          <a:p>
            <a:pPr marL="365760" indent="-365760" defTabSz="1708150">
              <a:spcBef>
                <a:spcPts val="1800"/>
              </a:spcBef>
              <a:buFont typeface="Arial" pitchFamily="34" charset="0"/>
              <a:buChar char="•"/>
              <a:tabLst>
                <a:tab pos="577850" algn="l"/>
                <a:tab pos="3152775" algn="l"/>
              </a:tabLst>
            </a:pPr>
            <a:r>
              <a:rPr lang="en-US" sz="3600" dirty="0" smtClean="0"/>
              <a:t>The stirred region could potentially act as an extra color</a:t>
            </a:r>
            <a:endParaRPr lang="en-US" sz="3600" dirty="0"/>
          </a:p>
        </p:txBody>
      </p:sp>
      <p:sp>
        <p:nvSpPr>
          <p:cNvPr id="73" name="TextBox 72"/>
          <p:cNvSpPr txBox="1"/>
          <p:nvPr/>
        </p:nvSpPr>
        <p:spPr>
          <a:xfrm>
            <a:off x="5943600" y="2057400"/>
            <a:ext cx="5410200" cy="3539430"/>
          </a:xfrm>
          <a:prstGeom prst="rect">
            <a:avLst/>
          </a:prstGeom>
          <a:noFill/>
        </p:spPr>
        <p:txBody>
          <a:bodyPr wrap="square" rtlCol="0">
            <a:spAutoFit/>
          </a:bodyPr>
          <a:lstStyle/>
          <a:p>
            <a:pPr algn="ctr"/>
            <a:r>
              <a:rPr lang="en-US" sz="4800" dirty="0" smtClean="0"/>
              <a:t>Research Made </a:t>
            </a:r>
          </a:p>
          <a:p>
            <a:pPr algn="ctr"/>
            <a:r>
              <a:rPr lang="en-US" sz="4800" dirty="0" smtClean="0"/>
              <a:t>Possible by NSF REU Grant #0852057</a:t>
            </a:r>
          </a:p>
          <a:p>
            <a:endParaRPr lang="en-US" dirty="0"/>
          </a:p>
        </p:txBody>
      </p:sp>
      <p:pic>
        <p:nvPicPr>
          <p:cNvPr id="2" name="Picture 2"/>
          <p:cNvPicPr>
            <a:picLocks noChangeAspect="1" noChangeArrowheads="1"/>
          </p:cNvPicPr>
          <p:nvPr/>
        </p:nvPicPr>
        <p:blipFill>
          <a:blip r:embed="rId7" cstate="print"/>
          <a:srcRect/>
          <a:stretch>
            <a:fillRect/>
          </a:stretch>
        </p:blipFill>
        <p:spPr bwMode="auto">
          <a:xfrm>
            <a:off x="29337000" y="2107730"/>
            <a:ext cx="3733800" cy="2235670"/>
          </a:xfrm>
          <a:prstGeom prst="rect">
            <a:avLst/>
          </a:prstGeom>
          <a:noFill/>
          <a:ln w="9525">
            <a:noFill/>
            <a:miter lim="800000"/>
            <a:headEnd/>
            <a:tailEnd/>
          </a:ln>
        </p:spPr>
      </p:pic>
      <p:pic>
        <p:nvPicPr>
          <p:cNvPr id="45" name="Picture 44" descr="P1010183.JPG"/>
          <p:cNvPicPr>
            <a:picLocks noChangeAspect="1"/>
          </p:cNvPicPr>
          <p:nvPr/>
        </p:nvPicPr>
        <p:blipFill>
          <a:blip r:embed="rId8" cstate="print"/>
          <a:stretch>
            <a:fillRect/>
          </a:stretch>
        </p:blipFill>
        <p:spPr>
          <a:xfrm>
            <a:off x="28346400" y="25527000"/>
            <a:ext cx="5467455" cy="410059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6" name="TextBox 75"/>
          <p:cNvSpPr txBox="1"/>
          <p:nvPr/>
        </p:nvSpPr>
        <p:spPr>
          <a:xfrm>
            <a:off x="29108400" y="29184600"/>
            <a:ext cx="8763000" cy="830997"/>
          </a:xfrm>
          <a:prstGeom prst="rect">
            <a:avLst/>
          </a:prstGeom>
          <a:solidFill>
            <a:schemeClr val="bg1"/>
          </a:solidFill>
          <a:ln w="76200">
            <a:solidFill>
              <a:schemeClr val="tx1"/>
            </a:solidFill>
          </a:ln>
        </p:spPr>
        <p:txBody>
          <a:bodyPr wrap="square" rtlCol="0">
            <a:spAutoFit/>
          </a:bodyPr>
          <a:lstStyle/>
          <a:p>
            <a:r>
              <a:rPr lang="en-US" sz="4800" dirty="0" smtClean="0"/>
              <a:t>Figure 3: processed mokumè ganè</a:t>
            </a:r>
            <a:endParaRPr lang="en-US" sz="4800" dirty="0"/>
          </a:p>
        </p:txBody>
      </p:sp>
      <p:sp>
        <p:nvSpPr>
          <p:cNvPr id="77" name="TextBox 76"/>
          <p:cNvSpPr txBox="1"/>
          <p:nvPr/>
        </p:nvSpPr>
        <p:spPr>
          <a:xfrm>
            <a:off x="15849600" y="21259800"/>
            <a:ext cx="8686800" cy="830997"/>
          </a:xfrm>
          <a:prstGeom prst="rect">
            <a:avLst/>
          </a:prstGeom>
          <a:solidFill>
            <a:schemeClr val="bg1"/>
          </a:solidFill>
          <a:ln w="76200">
            <a:solidFill>
              <a:schemeClr val="tx1"/>
            </a:solidFill>
          </a:ln>
        </p:spPr>
        <p:txBody>
          <a:bodyPr wrap="square" rtlCol="0">
            <a:spAutoFit/>
          </a:bodyPr>
          <a:lstStyle/>
          <a:p>
            <a:r>
              <a:rPr lang="en-US" sz="4800" dirty="0" smtClean="0"/>
              <a:t>Figure 2: mokumè ganè procedure</a:t>
            </a:r>
            <a:endParaRPr lang="en-US" sz="4800" dirty="0"/>
          </a:p>
        </p:txBody>
      </p:sp>
      <p:grpSp>
        <p:nvGrpSpPr>
          <p:cNvPr id="62" name="Group 61"/>
          <p:cNvGrpSpPr/>
          <p:nvPr/>
        </p:nvGrpSpPr>
        <p:grpSpPr>
          <a:xfrm>
            <a:off x="13411200" y="11430000"/>
            <a:ext cx="13487400" cy="9372601"/>
            <a:chOff x="12725400" y="11810999"/>
            <a:chExt cx="13487400" cy="9372601"/>
          </a:xfrm>
        </p:grpSpPr>
        <p:pic>
          <p:nvPicPr>
            <p:cNvPr id="81" name="Picture 80" descr="P1010167.JPG"/>
            <p:cNvPicPr>
              <a:picLocks noChangeAspect="1"/>
            </p:cNvPicPr>
            <p:nvPr/>
          </p:nvPicPr>
          <p:blipFill>
            <a:blip r:embed="rId9" cstate="print"/>
            <a:srcRect l="33136" t="-500" r="35994"/>
            <a:stretch>
              <a:fillRect/>
            </a:stretch>
          </p:blipFill>
          <p:spPr>
            <a:xfrm>
              <a:off x="24028212" y="15849600"/>
              <a:ext cx="2184588" cy="5334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6" name="Picture 55" descr="P1010171.JPG"/>
            <p:cNvPicPr>
              <a:picLocks noChangeAspect="1"/>
            </p:cNvPicPr>
            <p:nvPr/>
          </p:nvPicPr>
          <p:blipFill>
            <a:blip r:embed="rId10" cstate="print"/>
            <a:srcRect l="11940" t="1990" r="13433"/>
            <a:stretch>
              <a:fillRect/>
            </a:stretch>
          </p:blipFill>
          <p:spPr>
            <a:xfrm>
              <a:off x="22402800" y="11811000"/>
              <a:ext cx="3790660" cy="3733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6" name="Picture 45" descr="P1010157.JPG"/>
            <p:cNvPicPr>
              <a:picLocks noChangeAspect="1"/>
            </p:cNvPicPr>
            <p:nvPr/>
          </p:nvPicPr>
          <p:blipFill>
            <a:blip r:embed="rId11" cstate="print"/>
            <a:stretch>
              <a:fillRect/>
            </a:stretch>
          </p:blipFill>
          <p:spPr>
            <a:xfrm>
              <a:off x="12725400" y="17373600"/>
              <a:ext cx="5029201" cy="37719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9" name="Picture 48" descr="P1010147b.JPG"/>
            <p:cNvPicPr>
              <a:picLocks noChangeAspect="1"/>
            </p:cNvPicPr>
            <p:nvPr/>
          </p:nvPicPr>
          <p:blipFill>
            <a:blip r:embed="rId12" cstate="print"/>
            <a:stretch>
              <a:fillRect/>
            </a:stretch>
          </p:blipFill>
          <p:spPr>
            <a:xfrm>
              <a:off x="12748978" y="11810999"/>
              <a:ext cx="5031982" cy="525780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8" name="Picture 77" descr="P1010155.JPG"/>
            <p:cNvPicPr>
              <a:picLocks noChangeAspect="1"/>
            </p:cNvPicPr>
            <p:nvPr/>
          </p:nvPicPr>
          <p:blipFill>
            <a:blip r:embed="rId13" cstate="print"/>
            <a:srcRect l="16500" t="2000" r="7000"/>
            <a:stretch>
              <a:fillRect/>
            </a:stretch>
          </p:blipFill>
          <p:spPr>
            <a:xfrm>
              <a:off x="18135600" y="11811000"/>
              <a:ext cx="3886200" cy="3733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9" name="Picture 78" descr="P1010163.JPG"/>
            <p:cNvPicPr>
              <a:picLocks noChangeAspect="1"/>
            </p:cNvPicPr>
            <p:nvPr/>
          </p:nvPicPr>
          <p:blipFill>
            <a:blip r:embed="rId14" cstate="print"/>
            <a:srcRect l="20759" r="6920"/>
            <a:stretch>
              <a:fillRect/>
            </a:stretch>
          </p:blipFill>
          <p:spPr>
            <a:xfrm rot="16200000">
              <a:off x="18233573" y="15751629"/>
              <a:ext cx="5290458" cy="5486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grpSp>
      <p:pic>
        <p:nvPicPr>
          <p:cNvPr id="93" name="Picture 92" descr="P1020014.JPG"/>
          <p:cNvPicPr>
            <a:picLocks noChangeAspect="1"/>
          </p:cNvPicPr>
          <p:nvPr/>
        </p:nvPicPr>
        <p:blipFill>
          <a:blip r:embed="rId15" cstate="print">
            <a:lum bright="20000" contrast="40000"/>
          </a:blip>
          <a:srcRect l="33500" t="35500" r="30125" b="33500"/>
          <a:stretch>
            <a:fillRect/>
          </a:stretch>
        </p:blipFill>
        <p:spPr>
          <a:xfrm>
            <a:off x="28194000" y="22783800"/>
            <a:ext cx="3695700" cy="23622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1490</TotalTime>
  <Words>392</Words>
  <Application>Microsoft Office PowerPoint</Application>
  <PresentationFormat>Custom</PresentationFormat>
  <Paragraphs>36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Carl Eric Olson</dc:creator>
  <cp:lastModifiedBy>aboysen</cp:lastModifiedBy>
  <cp:revision>101</cp:revision>
  <dcterms:created xsi:type="dcterms:W3CDTF">2011-08-03T16:39:37Z</dcterms:created>
  <dcterms:modified xsi:type="dcterms:W3CDTF">2011-08-03T19:07:59Z</dcterms:modified>
</cp:coreProperties>
</file>